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0160000" cy="7620000"/>
  <p:notesSz cx="6858000" cy="9144000"/>
  <p:embeddedFontLst>
    <p:embeddedFont>
      <p:font typeface="Calibri Light" panose="020F0302020204030204" pitchFamily="34" charset="0"/>
      <p:regular r:id="rId5"/>
      <p:italic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247070"/>
            <a:ext cx="7620000" cy="2652889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4002264"/>
            <a:ext cx="7620000" cy="1839736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E9B-D952-4AD6-A9ED-D43B7919741F}" type="datetimeFigureOut">
              <a:rPr lang="nb-NO" smtClean="0"/>
              <a:t>05.01.2015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BE1-1FD4-4A5B-8DE2-48A4C5977F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341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E9B-D952-4AD6-A9ED-D43B7919741F}" type="datetimeFigureOut">
              <a:rPr lang="nb-NO" smtClean="0"/>
              <a:t>05.01.2015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BE1-1FD4-4A5B-8DE2-48A4C5977F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594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405694"/>
            <a:ext cx="2190750" cy="64575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405694"/>
            <a:ext cx="6445250" cy="64575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E9B-D952-4AD6-A9ED-D43B7919741F}" type="datetimeFigureOut">
              <a:rPr lang="nb-NO" smtClean="0"/>
              <a:t>05.01.2015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BE1-1FD4-4A5B-8DE2-48A4C5977F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589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E9B-D952-4AD6-A9ED-D43B7919741F}" type="datetimeFigureOut">
              <a:rPr lang="nb-NO" smtClean="0"/>
              <a:t>05.01.2015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BE1-1FD4-4A5B-8DE2-48A4C5977F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711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899710"/>
            <a:ext cx="8763000" cy="3169708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5099405"/>
            <a:ext cx="8763000" cy="166687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E9B-D952-4AD6-A9ED-D43B7919741F}" type="datetimeFigureOut">
              <a:rPr lang="nb-NO" smtClean="0"/>
              <a:t>05.01.2015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BE1-1FD4-4A5B-8DE2-48A4C5977F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063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2028472"/>
            <a:ext cx="4318000" cy="48348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28472"/>
            <a:ext cx="4318000" cy="48348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E9B-D952-4AD6-A9ED-D43B7919741F}" type="datetimeFigureOut">
              <a:rPr lang="nb-NO" smtClean="0"/>
              <a:t>05.01.2015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BE1-1FD4-4A5B-8DE2-48A4C5977F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025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405696"/>
            <a:ext cx="8763000" cy="14728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867959"/>
            <a:ext cx="4298156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783417"/>
            <a:ext cx="4298156" cy="4093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1867959"/>
            <a:ext cx="4319323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2783417"/>
            <a:ext cx="4319323" cy="4093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E9B-D952-4AD6-A9ED-D43B7919741F}" type="datetimeFigureOut">
              <a:rPr lang="nb-NO" smtClean="0"/>
              <a:t>05.01.2015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BE1-1FD4-4A5B-8DE2-48A4C5977F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152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E9B-D952-4AD6-A9ED-D43B7919741F}" type="datetimeFigureOut">
              <a:rPr lang="nb-NO" smtClean="0"/>
              <a:t>05.01.2015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BE1-1FD4-4A5B-8DE2-48A4C5977F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932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E9B-D952-4AD6-A9ED-D43B7919741F}" type="datetimeFigureOut">
              <a:rPr lang="nb-NO" smtClean="0"/>
              <a:t>05.01.2015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BE1-1FD4-4A5B-8DE2-48A4C5977F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323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08000"/>
            <a:ext cx="3276864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097141"/>
            <a:ext cx="5143500" cy="5415139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286000"/>
            <a:ext cx="3276864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E9B-D952-4AD6-A9ED-D43B7919741F}" type="datetimeFigureOut">
              <a:rPr lang="nb-NO" smtClean="0"/>
              <a:t>05.01.2015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BE1-1FD4-4A5B-8DE2-48A4C5977F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335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08000"/>
            <a:ext cx="3276864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9323" y="1097141"/>
            <a:ext cx="5143500" cy="5415139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286000"/>
            <a:ext cx="3276864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DE9B-D952-4AD6-A9ED-D43B7919741F}" type="datetimeFigureOut">
              <a:rPr lang="nb-NO" smtClean="0"/>
              <a:t>05.01.2015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BE1-1FD4-4A5B-8DE2-48A4C5977F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82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7062613"/>
            <a:ext cx="2286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1DE9B-D952-4AD6-A9ED-D43B7919741F}" type="datetimeFigureOut">
              <a:rPr lang="nb-NO" smtClean="0"/>
              <a:t>05.01.2015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7062613"/>
            <a:ext cx="3429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7062613"/>
            <a:ext cx="2286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B2BE1-1FD4-4A5B-8DE2-48A4C5977F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391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41016" y="537507"/>
            <a:ext cx="1331074" cy="544230"/>
            <a:chOff x="441016" y="537507"/>
            <a:chExt cx="1331074" cy="544230"/>
          </a:xfrm>
        </p:grpSpPr>
        <p:sp>
          <p:nvSpPr>
            <p:cNvPr id="2" name="Freeform 1"/>
            <p:cNvSpPr/>
            <p:nvPr/>
          </p:nvSpPr>
          <p:spPr>
            <a:xfrm>
              <a:off x="441016" y="537507"/>
              <a:ext cx="165606" cy="456369"/>
            </a:xfrm>
            <a:custGeom>
              <a:avLst/>
              <a:gdLst/>
              <a:ahLst/>
              <a:cxnLst/>
              <a:rect l="0" t="0" r="0" b="0"/>
              <a:pathLst>
                <a:path w="165606" h="456369">
                  <a:moveTo>
                    <a:pt x="0" y="36645"/>
                  </a:moveTo>
                  <a:lnTo>
                    <a:pt x="15637" y="77783"/>
                  </a:lnTo>
                  <a:lnTo>
                    <a:pt x="30378" y="140888"/>
                  </a:lnTo>
                  <a:lnTo>
                    <a:pt x="39944" y="197367"/>
                  </a:lnTo>
                  <a:lnTo>
                    <a:pt x="42201" y="248511"/>
                  </a:lnTo>
                  <a:lnTo>
                    <a:pt x="48126" y="303129"/>
                  </a:lnTo>
                  <a:lnTo>
                    <a:pt x="48764" y="365646"/>
                  </a:lnTo>
                  <a:lnTo>
                    <a:pt x="42730" y="422047"/>
                  </a:lnTo>
                  <a:lnTo>
                    <a:pt x="37521" y="455430"/>
                  </a:lnTo>
                  <a:lnTo>
                    <a:pt x="36109" y="456368"/>
                  </a:lnTo>
                  <a:lnTo>
                    <a:pt x="33656" y="403472"/>
                  </a:lnTo>
                  <a:lnTo>
                    <a:pt x="39076" y="349662"/>
                  </a:lnTo>
                  <a:lnTo>
                    <a:pt x="41105" y="294517"/>
                  </a:lnTo>
                  <a:lnTo>
                    <a:pt x="41506" y="239108"/>
                  </a:lnTo>
                  <a:lnTo>
                    <a:pt x="42510" y="183647"/>
                  </a:lnTo>
                  <a:lnTo>
                    <a:pt x="48187" y="130642"/>
                  </a:lnTo>
                  <a:lnTo>
                    <a:pt x="50621" y="71179"/>
                  </a:lnTo>
                  <a:lnTo>
                    <a:pt x="57426" y="29927"/>
                  </a:lnTo>
                  <a:lnTo>
                    <a:pt x="65895" y="11778"/>
                  </a:lnTo>
                  <a:lnTo>
                    <a:pt x="72591" y="6199"/>
                  </a:lnTo>
                  <a:lnTo>
                    <a:pt x="89893" y="0"/>
                  </a:lnTo>
                  <a:lnTo>
                    <a:pt x="98760" y="2045"/>
                  </a:lnTo>
                  <a:lnTo>
                    <a:pt x="116009" y="14179"/>
                  </a:lnTo>
                  <a:lnTo>
                    <a:pt x="136896" y="37385"/>
                  </a:lnTo>
                  <a:lnTo>
                    <a:pt x="153877" y="83362"/>
                  </a:lnTo>
                  <a:lnTo>
                    <a:pt x="163669" y="139425"/>
                  </a:lnTo>
                  <a:lnTo>
                    <a:pt x="165605" y="187292"/>
                  </a:lnTo>
                  <a:lnTo>
                    <a:pt x="163713" y="236608"/>
                  </a:lnTo>
                  <a:lnTo>
                    <a:pt x="154791" y="298552"/>
                  </a:lnTo>
                  <a:lnTo>
                    <a:pt x="141387" y="360226"/>
                  </a:lnTo>
                  <a:lnTo>
                    <a:pt x="122344" y="418600"/>
                  </a:lnTo>
                  <a:lnTo>
                    <a:pt x="108173" y="44437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490942" y="748894"/>
              <a:ext cx="124817" cy="33286"/>
            </a:xfrm>
            <a:custGeom>
              <a:avLst/>
              <a:gdLst/>
              <a:ahLst/>
              <a:cxnLst/>
              <a:rect l="0" t="0" r="0" b="0"/>
              <a:pathLst>
                <a:path w="124817" h="33286">
                  <a:moveTo>
                    <a:pt x="0" y="0"/>
                  </a:moveTo>
                  <a:lnTo>
                    <a:pt x="34745" y="18746"/>
                  </a:lnTo>
                  <a:lnTo>
                    <a:pt x="94840" y="30731"/>
                  </a:lnTo>
                  <a:lnTo>
                    <a:pt x="124816" y="3328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692382" y="723931"/>
              <a:ext cx="114761" cy="237813"/>
            </a:xfrm>
            <a:custGeom>
              <a:avLst/>
              <a:gdLst/>
              <a:ahLst/>
              <a:cxnLst/>
              <a:rect l="0" t="0" r="0" b="0"/>
              <a:pathLst>
                <a:path w="114761" h="237813">
                  <a:moveTo>
                    <a:pt x="6586" y="133137"/>
                  </a:moveTo>
                  <a:lnTo>
                    <a:pt x="0" y="162757"/>
                  </a:lnTo>
                  <a:lnTo>
                    <a:pt x="1245" y="190299"/>
                  </a:lnTo>
                  <a:lnTo>
                    <a:pt x="6807" y="237812"/>
                  </a:lnTo>
                  <a:lnTo>
                    <a:pt x="8583" y="237129"/>
                  </a:lnTo>
                  <a:lnTo>
                    <a:pt x="18075" y="213878"/>
                  </a:lnTo>
                  <a:lnTo>
                    <a:pt x="28853" y="159701"/>
                  </a:lnTo>
                  <a:lnTo>
                    <a:pt x="46349" y="99799"/>
                  </a:lnTo>
                  <a:lnTo>
                    <a:pt x="61308" y="69429"/>
                  </a:lnTo>
                  <a:lnTo>
                    <a:pt x="103523" y="13420"/>
                  </a:lnTo>
                  <a:lnTo>
                    <a:pt x="11476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908947" y="557510"/>
              <a:ext cx="189432" cy="382769"/>
            </a:xfrm>
            <a:custGeom>
              <a:avLst/>
              <a:gdLst/>
              <a:ahLst/>
              <a:cxnLst/>
              <a:rect l="0" t="0" r="0" b="0"/>
              <a:pathLst>
                <a:path w="189432" h="382769">
                  <a:moveTo>
                    <a:pt x="23010" y="0"/>
                  </a:moveTo>
                  <a:lnTo>
                    <a:pt x="31845" y="17670"/>
                  </a:lnTo>
                  <a:lnTo>
                    <a:pt x="38110" y="80571"/>
                  </a:lnTo>
                  <a:lnTo>
                    <a:pt x="39348" y="140389"/>
                  </a:lnTo>
                  <a:lnTo>
                    <a:pt x="39592" y="201138"/>
                  </a:lnTo>
                  <a:lnTo>
                    <a:pt x="38716" y="258989"/>
                  </a:lnTo>
                  <a:lnTo>
                    <a:pt x="32487" y="318380"/>
                  </a:lnTo>
                  <a:lnTo>
                    <a:pt x="27256" y="347665"/>
                  </a:lnTo>
                  <a:lnTo>
                    <a:pt x="23992" y="349196"/>
                  </a:lnTo>
                  <a:lnTo>
                    <a:pt x="19966" y="345594"/>
                  </a:lnTo>
                  <a:lnTo>
                    <a:pt x="11487" y="329264"/>
                  </a:lnTo>
                  <a:lnTo>
                    <a:pt x="976" y="283579"/>
                  </a:lnTo>
                  <a:lnTo>
                    <a:pt x="0" y="272263"/>
                  </a:lnTo>
                  <a:lnTo>
                    <a:pt x="3047" y="265644"/>
                  </a:lnTo>
                  <a:lnTo>
                    <a:pt x="8777" y="262156"/>
                  </a:lnTo>
                  <a:lnTo>
                    <a:pt x="25005" y="260745"/>
                  </a:lnTo>
                  <a:lnTo>
                    <a:pt x="83354" y="271385"/>
                  </a:lnTo>
                  <a:lnTo>
                    <a:pt x="136632" y="271495"/>
                  </a:lnTo>
                  <a:lnTo>
                    <a:pt x="159493" y="266745"/>
                  </a:lnTo>
                  <a:lnTo>
                    <a:pt x="178899" y="258471"/>
                  </a:lnTo>
                  <a:lnTo>
                    <a:pt x="181485" y="255524"/>
                  </a:lnTo>
                  <a:lnTo>
                    <a:pt x="179511" y="253560"/>
                  </a:lnTo>
                  <a:lnTo>
                    <a:pt x="174497" y="252251"/>
                  </a:lnTo>
                  <a:lnTo>
                    <a:pt x="169305" y="254151"/>
                  </a:lnTo>
                  <a:lnTo>
                    <a:pt x="158605" y="263660"/>
                  </a:lnTo>
                  <a:lnTo>
                    <a:pt x="137594" y="305650"/>
                  </a:lnTo>
                  <a:lnTo>
                    <a:pt x="130026" y="331544"/>
                  </a:lnTo>
                  <a:lnTo>
                    <a:pt x="130978" y="353530"/>
                  </a:lnTo>
                  <a:lnTo>
                    <a:pt x="133820" y="363276"/>
                  </a:lnTo>
                  <a:lnTo>
                    <a:pt x="141263" y="369774"/>
                  </a:lnTo>
                  <a:lnTo>
                    <a:pt x="189431" y="3827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1196127" y="823784"/>
              <a:ext cx="193489" cy="149780"/>
            </a:xfrm>
            <a:custGeom>
              <a:avLst/>
              <a:gdLst/>
              <a:ahLst/>
              <a:cxnLst/>
              <a:rect l="0" t="0" r="0" b="0"/>
              <a:pathLst>
                <a:path w="193489" h="149780">
                  <a:moveTo>
                    <a:pt x="18746" y="0"/>
                  </a:moveTo>
                  <a:lnTo>
                    <a:pt x="0" y="46327"/>
                  </a:lnTo>
                  <a:lnTo>
                    <a:pt x="42" y="82657"/>
                  </a:lnTo>
                  <a:lnTo>
                    <a:pt x="4428" y="90238"/>
                  </a:lnTo>
                  <a:lnTo>
                    <a:pt x="11050" y="94367"/>
                  </a:lnTo>
                  <a:lnTo>
                    <a:pt x="19162" y="96196"/>
                  </a:lnTo>
                  <a:lnTo>
                    <a:pt x="27345" y="94641"/>
                  </a:lnTo>
                  <a:lnTo>
                    <a:pt x="52112" y="79201"/>
                  </a:lnTo>
                  <a:lnTo>
                    <a:pt x="68709" y="64786"/>
                  </a:lnTo>
                  <a:lnTo>
                    <a:pt x="76093" y="61682"/>
                  </a:lnTo>
                  <a:lnTo>
                    <a:pt x="82865" y="61462"/>
                  </a:lnTo>
                  <a:lnTo>
                    <a:pt x="89229" y="63164"/>
                  </a:lnTo>
                  <a:lnTo>
                    <a:pt x="92547" y="67997"/>
                  </a:lnTo>
                  <a:lnTo>
                    <a:pt x="93768" y="83229"/>
                  </a:lnTo>
                  <a:lnTo>
                    <a:pt x="89257" y="108179"/>
                  </a:lnTo>
                  <a:lnTo>
                    <a:pt x="90717" y="112800"/>
                  </a:lnTo>
                  <a:lnTo>
                    <a:pt x="94463" y="114956"/>
                  </a:lnTo>
                  <a:lnTo>
                    <a:pt x="99735" y="115469"/>
                  </a:lnTo>
                  <a:lnTo>
                    <a:pt x="159790" y="97465"/>
                  </a:lnTo>
                  <a:lnTo>
                    <a:pt x="176662" y="102181"/>
                  </a:lnTo>
                  <a:lnTo>
                    <a:pt x="182271" y="107877"/>
                  </a:lnTo>
                  <a:lnTo>
                    <a:pt x="190164" y="130789"/>
                  </a:lnTo>
                  <a:lnTo>
                    <a:pt x="193488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1481147" y="898673"/>
              <a:ext cx="16643" cy="108175"/>
            </a:xfrm>
            <a:custGeom>
              <a:avLst/>
              <a:gdLst/>
              <a:ahLst/>
              <a:cxnLst/>
              <a:rect l="0" t="0" r="0" b="0"/>
              <a:pathLst>
                <a:path w="16643" h="108175">
                  <a:moveTo>
                    <a:pt x="16642" y="0"/>
                  </a:moveTo>
                  <a:lnTo>
                    <a:pt x="5060" y="57909"/>
                  </a:lnTo>
                  <a:lnTo>
                    <a:pt x="0" y="1081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1522752" y="798821"/>
              <a:ext cx="8322" cy="66569"/>
            </a:xfrm>
            <a:custGeom>
              <a:avLst/>
              <a:gdLst/>
              <a:ahLst/>
              <a:cxnLst/>
              <a:rect l="0" t="0" r="0" b="0"/>
              <a:pathLst>
                <a:path w="8322" h="66569">
                  <a:moveTo>
                    <a:pt x="0" y="66568"/>
                  </a:moveTo>
                  <a:lnTo>
                    <a:pt x="6586" y="7775"/>
                  </a:ln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1647568" y="854876"/>
              <a:ext cx="124522" cy="226861"/>
            </a:xfrm>
            <a:custGeom>
              <a:avLst/>
              <a:gdLst/>
              <a:ahLst/>
              <a:cxnLst/>
              <a:rect l="0" t="0" r="0" b="0"/>
              <a:pathLst>
                <a:path w="124522" h="226861">
                  <a:moveTo>
                    <a:pt x="0" y="10513"/>
                  </a:moveTo>
                  <a:lnTo>
                    <a:pt x="54923" y="8664"/>
                  </a:lnTo>
                  <a:lnTo>
                    <a:pt x="69405" y="1678"/>
                  </a:lnTo>
                  <a:lnTo>
                    <a:pt x="70309" y="0"/>
                  </a:lnTo>
                  <a:lnTo>
                    <a:pt x="61450" y="602"/>
                  </a:lnTo>
                  <a:lnTo>
                    <a:pt x="35671" y="10555"/>
                  </a:lnTo>
                  <a:lnTo>
                    <a:pt x="29328" y="17938"/>
                  </a:lnTo>
                  <a:lnTo>
                    <a:pt x="22280" y="38468"/>
                  </a:lnTo>
                  <a:lnTo>
                    <a:pt x="24099" y="48565"/>
                  </a:lnTo>
                  <a:lnTo>
                    <a:pt x="35982" y="67181"/>
                  </a:lnTo>
                  <a:lnTo>
                    <a:pt x="73744" y="100808"/>
                  </a:lnTo>
                  <a:lnTo>
                    <a:pt x="111885" y="128681"/>
                  </a:lnTo>
                  <a:lnTo>
                    <a:pt x="118969" y="136444"/>
                  </a:lnTo>
                  <a:lnTo>
                    <a:pt x="122767" y="144394"/>
                  </a:lnTo>
                  <a:lnTo>
                    <a:pt x="124521" y="160622"/>
                  </a:lnTo>
                  <a:lnTo>
                    <a:pt x="119754" y="174615"/>
                  </a:lnTo>
                  <a:lnTo>
                    <a:pt x="115894" y="180936"/>
                  </a:lnTo>
                  <a:lnTo>
                    <a:pt x="77407" y="204365"/>
                  </a:lnTo>
                  <a:lnTo>
                    <a:pt x="35699" y="221869"/>
                  </a:lnTo>
                  <a:lnTo>
                    <a:pt x="8321" y="22686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897199" y="1258663"/>
            <a:ext cx="489920" cy="438832"/>
            <a:chOff x="1897199" y="1258663"/>
            <a:chExt cx="489920" cy="438832"/>
          </a:xfrm>
        </p:grpSpPr>
        <p:sp>
          <p:nvSpPr>
            <p:cNvPr id="11" name="Freeform 10"/>
            <p:cNvSpPr/>
            <p:nvPr/>
          </p:nvSpPr>
          <p:spPr>
            <a:xfrm>
              <a:off x="1972089" y="1323047"/>
              <a:ext cx="8322" cy="299558"/>
            </a:xfrm>
            <a:custGeom>
              <a:avLst/>
              <a:gdLst/>
              <a:ahLst/>
              <a:cxnLst/>
              <a:rect l="0" t="0" r="0" b="0"/>
              <a:pathLst>
                <a:path w="8322" h="299558">
                  <a:moveTo>
                    <a:pt x="0" y="0"/>
                  </a:moveTo>
                  <a:lnTo>
                    <a:pt x="2465" y="56775"/>
                  </a:lnTo>
                  <a:lnTo>
                    <a:pt x="7164" y="115690"/>
                  </a:lnTo>
                  <a:lnTo>
                    <a:pt x="8168" y="176736"/>
                  </a:lnTo>
                  <a:lnTo>
                    <a:pt x="8300" y="239552"/>
                  </a:lnTo>
                  <a:lnTo>
                    <a:pt x="8321" y="29955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897199" y="1258663"/>
              <a:ext cx="166422" cy="31100"/>
            </a:xfrm>
            <a:custGeom>
              <a:avLst/>
              <a:gdLst/>
              <a:ahLst/>
              <a:cxnLst/>
              <a:rect l="0" t="0" r="0" b="0"/>
              <a:pathLst>
                <a:path w="166422" h="31100">
                  <a:moveTo>
                    <a:pt x="0" y="31099"/>
                  </a:moveTo>
                  <a:lnTo>
                    <a:pt x="4417" y="17847"/>
                  </a:lnTo>
                  <a:lnTo>
                    <a:pt x="13983" y="8876"/>
                  </a:lnTo>
                  <a:lnTo>
                    <a:pt x="20417" y="5189"/>
                  </a:lnTo>
                  <a:lnTo>
                    <a:pt x="55976" y="0"/>
                  </a:lnTo>
                  <a:lnTo>
                    <a:pt x="109244" y="7155"/>
                  </a:lnTo>
                  <a:lnTo>
                    <a:pt x="139309" y="17225"/>
                  </a:lnTo>
                  <a:lnTo>
                    <a:pt x="166421" y="3109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913841" y="1630925"/>
              <a:ext cx="174743" cy="33286"/>
            </a:xfrm>
            <a:custGeom>
              <a:avLst/>
              <a:gdLst/>
              <a:ahLst/>
              <a:cxnLst/>
              <a:rect l="0" t="0" r="0" b="0"/>
              <a:pathLst>
                <a:path w="174743" h="33286">
                  <a:moveTo>
                    <a:pt x="0" y="33285"/>
                  </a:moveTo>
                  <a:lnTo>
                    <a:pt x="50189" y="30819"/>
                  </a:lnTo>
                  <a:lnTo>
                    <a:pt x="113242" y="19092"/>
                  </a:lnTo>
                  <a:lnTo>
                    <a:pt x="17474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167230" y="1304269"/>
              <a:ext cx="219889" cy="393226"/>
            </a:xfrm>
            <a:custGeom>
              <a:avLst/>
              <a:gdLst/>
              <a:ahLst/>
              <a:cxnLst/>
              <a:rect l="0" t="0" r="0" b="0"/>
              <a:pathLst>
                <a:path w="219889" h="393226">
                  <a:moveTo>
                    <a:pt x="21206" y="27099"/>
                  </a:moveTo>
                  <a:lnTo>
                    <a:pt x="14041" y="82260"/>
                  </a:lnTo>
                  <a:lnTo>
                    <a:pt x="13113" y="137060"/>
                  </a:lnTo>
                  <a:lnTo>
                    <a:pt x="8497" y="200216"/>
                  </a:lnTo>
                  <a:lnTo>
                    <a:pt x="4416" y="249974"/>
                  </a:lnTo>
                  <a:lnTo>
                    <a:pt x="0" y="286985"/>
                  </a:lnTo>
                  <a:lnTo>
                    <a:pt x="597" y="289114"/>
                  </a:lnTo>
                  <a:lnTo>
                    <a:pt x="1919" y="287760"/>
                  </a:lnTo>
                  <a:lnTo>
                    <a:pt x="18602" y="227513"/>
                  </a:lnTo>
                  <a:lnTo>
                    <a:pt x="32323" y="166789"/>
                  </a:lnTo>
                  <a:lnTo>
                    <a:pt x="55223" y="106321"/>
                  </a:lnTo>
                  <a:lnTo>
                    <a:pt x="86200" y="43994"/>
                  </a:lnTo>
                  <a:lnTo>
                    <a:pt x="101998" y="23270"/>
                  </a:lnTo>
                  <a:lnTo>
                    <a:pt x="122807" y="9836"/>
                  </a:lnTo>
                  <a:lnTo>
                    <a:pt x="150957" y="0"/>
                  </a:lnTo>
                  <a:lnTo>
                    <a:pt x="169480" y="1495"/>
                  </a:lnTo>
                  <a:lnTo>
                    <a:pt x="178303" y="4482"/>
                  </a:lnTo>
                  <a:lnTo>
                    <a:pt x="193036" y="20129"/>
                  </a:lnTo>
                  <a:lnTo>
                    <a:pt x="213145" y="63423"/>
                  </a:lnTo>
                  <a:lnTo>
                    <a:pt x="219888" y="121131"/>
                  </a:lnTo>
                  <a:lnTo>
                    <a:pt x="216292" y="174598"/>
                  </a:lnTo>
                  <a:lnTo>
                    <a:pt x="206678" y="235394"/>
                  </a:lnTo>
                  <a:lnTo>
                    <a:pt x="193410" y="292877"/>
                  </a:lnTo>
                  <a:lnTo>
                    <a:pt x="173595" y="355081"/>
                  </a:lnTo>
                  <a:lnTo>
                    <a:pt x="154342" y="39322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205078" y="1483299"/>
              <a:ext cx="133138" cy="22812"/>
            </a:xfrm>
            <a:custGeom>
              <a:avLst/>
              <a:gdLst/>
              <a:ahLst/>
              <a:cxnLst/>
              <a:rect l="0" t="0" r="0" b="0"/>
              <a:pathLst>
                <a:path w="133138" h="22812">
                  <a:moveTo>
                    <a:pt x="0" y="22811"/>
                  </a:moveTo>
                  <a:lnTo>
                    <a:pt x="34745" y="4065"/>
                  </a:lnTo>
                  <a:lnTo>
                    <a:pt x="89731" y="0"/>
                  </a:lnTo>
                  <a:lnTo>
                    <a:pt x="133137" y="616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49189" y="1274267"/>
            <a:ext cx="1116990" cy="398265"/>
            <a:chOff x="549189" y="1274267"/>
            <a:chExt cx="1116990" cy="398265"/>
          </a:xfrm>
        </p:grpSpPr>
        <p:sp>
          <p:nvSpPr>
            <p:cNvPr id="17" name="Freeform 16"/>
            <p:cNvSpPr/>
            <p:nvPr/>
          </p:nvSpPr>
          <p:spPr>
            <a:xfrm>
              <a:off x="549189" y="1274267"/>
              <a:ext cx="170316" cy="350351"/>
            </a:xfrm>
            <a:custGeom>
              <a:avLst/>
              <a:gdLst/>
              <a:ahLst/>
              <a:cxnLst/>
              <a:rect l="0" t="0" r="0" b="0"/>
              <a:pathLst>
                <a:path w="170316" h="350351">
                  <a:moveTo>
                    <a:pt x="0" y="15495"/>
                  </a:moveTo>
                  <a:lnTo>
                    <a:pt x="2466" y="72270"/>
                  </a:lnTo>
                  <a:lnTo>
                    <a:pt x="7165" y="131186"/>
                  </a:lnTo>
                  <a:lnTo>
                    <a:pt x="13811" y="184155"/>
                  </a:lnTo>
                  <a:lnTo>
                    <a:pt x="20687" y="242502"/>
                  </a:lnTo>
                  <a:lnTo>
                    <a:pt x="24400" y="298354"/>
                  </a:lnTo>
                  <a:lnTo>
                    <a:pt x="24889" y="350350"/>
                  </a:lnTo>
                  <a:lnTo>
                    <a:pt x="29371" y="297101"/>
                  </a:lnTo>
                  <a:lnTo>
                    <a:pt x="33436" y="238227"/>
                  </a:lnTo>
                  <a:lnTo>
                    <a:pt x="42183" y="184547"/>
                  </a:lnTo>
                  <a:lnTo>
                    <a:pt x="55550" y="121071"/>
                  </a:lnTo>
                  <a:lnTo>
                    <a:pt x="66584" y="69394"/>
                  </a:lnTo>
                  <a:lnTo>
                    <a:pt x="77360" y="29925"/>
                  </a:lnTo>
                  <a:lnTo>
                    <a:pt x="88007" y="11738"/>
                  </a:lnTo>
                  <a:lnTo>
                    <a:pt x="101984" y="574"/>
                  </a:lnTo>
                  <a:lnTo>
                    <a:pt x="109595" y="0"/>
                  </a:lnTo>
                  <a:lnTo>
                    <a:pt x="125447" y="6760"/>
                  </a:lnTo>
                  <a:lnTo>
                    <a:pt x="136808" y="19009"/>
                  </a:lnTo>
                  <a:lnTo>
                    <a:pt x="148401" y="43965"/>
                  </a:lnTo>
                  <a:lnTo>
                    <a:pt x="162541" y="97319"/>
                  </a:lnTo>
                  <a:lnTo>
                    <a:pt x="168120" y="151919"/>
                  </a:lnTo>
                  <a:lnTo>
                    <a:pt x="170315" y="194601"/>
                  </a:lnTo>
                  <a:lnTo>
                    <a:pt x="166421" y="23184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32400" y="1447862"/>
              <a:ext cx="66569" cy="8322"/>
            </a:xfrm>
            <a:custGeom>
              <a:avLst/>
              <a:gdLst/>
              <a:ahLst/>
              <a:cxnLst/>
              <a:rect l="0" t="0" r="0" b="0"/>
              <a:pathLst>
                <a:path w="66569" h="8322">
                  <a:moveTo>
                    <a:pt x="0" y="8321"/>
                  </a:moveTo>
                  <a:lnTo>
                    <a:pt x="57572" y="1735"/>
                  </a:lnTo>
                  <a:lnTo>
                    <a:pt x="66568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85706" y="1464505"/>
              <a:ext cx="96326" cy="135189"/>
            </a:xfrm>
            <a:custGeom>
              <a:avLst/>
              <a:gdLst/>
              <a:ahLst/>
              <a:cxnLst/>
              <a:rect l="0" t="0" r="0" b="0"/>
              <a:pathLst>
                <a:path w="96326" h="135189">
                  <a:moveTo>
                    <a:pt x="4794" y="91531"/>
                  </a:moveTo>
                  <a:lnTo>
                    <a:pt x="0" y="117179"/>
                  </a:lnTo>
                  <a:lnTo>
                    <a:pt x="2046" y="133441"/>
                  </a:lnTo>
                  <a:lnTo>
                    <a:pt x="4811" y="135188"/>
                  </a:lnTo>
                  <a:lnTo>
                    <a:pt x="8504" y="132655"/>
                  </a:lnTo>
                  <a:lnTo>
                    <a:pt x="27716" y="102017"/>
                  </a:lnTo>
                  <a:lnTo>
                    <a:pt x="48750" y="38534"/>
                  </a:lnTo>
                  <a:lnTo>
                    <a:pt x="61786" y="14294"/>
                  </a:lnTo>
                  <a:lnTo>
                    <a:pt x="67751" y="9529"/>
                  </a:lnTo>
                  <a:lnTo>
                    <a:pt x="9632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006847" y="1323047"/>
              <a:ext cx="16643" cy="249632"/>
            </a:xfrm>
            <a:custGeom>
              <a:avLst/>
              <a:gdLst/>
              <a:ahLst/>
              <a:cxnLst/>
              <a:rect l="0" t="0" r="0" b="0"/>
              <a:pathLst>
                <a:path w="16643" h="249632">
                  <a:moveTo>
                    <a:pt x="16642" y="0"/>
                  </a:moveTo>
                  <a:lnTo>
                    <a:pt x="16642" y="55161"/>
                  </a:lnTo>
                  <a:lnTo>
                    <a:pt x="16642" y="115723"/>
                  </a:lnTo>
                  <a:lnTo>
                    <a:pt x="10923" y="177585"/>
                  </a:lnTo>
                  <a:lnTo>
                    <a:pt x="2831" y="237203"/>
                  </a:lnTo>
                  <a:lnTo>
                    <a:pt x="0" y="24963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966398" y="1495465"/>
              <a:ext cx="131981" cy="102177"/>
            </a:xfrm>
            <a:custGeom>
              <a:avLst/>
              <a:gdLst/>
              <a:ahLst/>
              <a:cxnLst/>
              <a:rect l="0" t="0" r="0" b="0"/>
              <a:pathLst>
                <a:path w="131981" h="102177">
                  <a:moveTo>
                    <a:pt x="7165" y="60571"/>
                  </a:moveTo>
                  <a:lnTo>
                    <a:pt x="0" y="14244"/>
                  </a:lnTo>
                  <a:lnTo>
                    <a:pt x="3313" y="7497"/>
                  </a:lnTo>
                  <a:lnTo>
                    <a:pt x="9220" y="2999"/>
                  </a:lnTo>
                  <a:lnTo>
                    <a:pt x="16856" y="0"/>
                  </a:lnTo>
                  <a:lnTo>
                    <a:pt x="35202" y="1599"/>
                  </a:lnTo>
                  <a:lnTo>
                    <a:pt x="92800" y="14248"/>
                  </a:lnTo>
                  <a:lnTo>
                    <a:pt x="112718" y="12862"/>
                  </a:lnTo>
                  <a:lnTo>
                    <a:pt x="117290" y="13972"/>
                  </a:lnTo>
                  <a:lnTo>
                    <a:pt x="118488" y="16561"/>
                  </a:lnTo>
                  <a:lnTo>
                    <a:pt x="109029" y="58431"/>
                  </a:lnTo>
                  <a:lnTo>
                    <a:pt x="108358" y="70239"/>
                  </a:lnTo>
                  <a:lnTo>
                    <a:pt x="110685" y="79036"/>
                  </a:lnTo>
                  <a:lnTo>
                    <a:pt x="115010" y="85825"/>
                  </a:lnTo>
                  <a:lnTo>
                    <a:pt x="131980" y="10217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191645" y="1506110"/>
              <a:ext cx="148045" cy="116495"/>
            </a:xfrm>
            <a:custGeom>
              <a:avLst/>
              <a:gdLst/>
              <a:ahLst/>
              <a:cxnLst/>
              <a:rect l="0" t="0" r="0" b="0"/>
              <a:pathLst>
                <a:path w="148045" h="116495">
                  <a:moveTo>
                    <a:pt x="6586" y="0"/>
                  </a:moveTo>
                  <a:lnTo>
                    <a:pt x="0" y="29620"/>
                  </a:lnTo>
                  <a:lnTo>
                    <a:pt x="883" y="89475"/>
                  </a:lnTo>
                  <a:lnTo>
                    <a:pt x="2784" y="98481"/>
                  </a:lnTo>
                  <a:lnTo>
                    <a:pt x="6825" y="102636"/>
                  </a:lnTo>
                  <a:lnTo>
                    <a:pt x="12293" y="103558"/>
                  </a:lnTo>
                  <a:lnTo>
                    <a:pt x="18711" y="102323"/>
                  </a:lnTo>
                  <a:lnTo>
                    <a:pt x="30775" y="91088"/>
                  </a:lnTo>
                  <a:lnTo>
                    <a:pt x="49168" y="58160"/>
                  </a:lnTo>
                  <a:lnTo>
                    <a:pt x="58754" y="33258"/>
                  </a:lnTo>
                  <a:lnTo>
                    <a:pt x="61705" y="30493"/>
                  </a:lnTo>
                  <a:lnTo>
                    <a:pt x="64597" y="31423"/>
                  </a:lnTo>
                  <a:lnTo>
                    <a:pt x="67449" y="34817"/>
                  </a:lnTo>
                  <a:lnTo>
                    <a:pt x="74801" y="64063"/>
                  </a:lnTo>
                  <a:lnTo>
                    <a:pt x="85906" y="74084"/>
                  </a:lnTo>
                  <a:lnTo>
                    <a:pt x="92750" y="75277"/>
                  </a:lnTo>
                  <a:lnTo>
                    <a:pt x="115635" y="71819"/>
                  </a:lnTo>
                  <a:lnTo>
                    <a:pt x="131791" y="76915"/>
                  </a:lnTo>
                  <a:lnTo>
                    <a:pt x="137208" y="82712"/>
                  </a:lnTo>
                  <a:lnTo>
                    <a:pt x="148044" y="1164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431220" y="1547715"/>
              <a:ext cx="1" cy="124817"/>
            </a:xfrm>
            <a:custGeom>
              <a:avLst/>
              <a:gdLst/>
              <a:ahLst/>
              <a:cxnLst/>
              <a:rect l="0" t="0" r="0" b="0"/>
              <a:pathLst>
                <a:path w="1" h="124817">
                  <a:moveTo>
                    <a:pt x="0" y="0"/>
                  </a:moveTo>
                  <a:lnTo>
                    <a:pt x="0" y="57909"/>
                  </a:lnTo>
                  <a:lnTo>
                    <a:pt x="0" y="112809"/>
                  </a:lnTo>
                  <a:lnTo>
                    <a:pt x="0" y="1248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447862" y="1431220"/>
              <a:ext cx="24965" cy="41607"/>
            </a:xfrm>
            <a:custGeom>
              <a:avLst/>
              <a:gdLst/>
              <a:ahLst/>
              <a:cxnLst/>
              <a:rect l="0" t="0" r="0" b="0"/>
              <a:pathLst>
                <a:path w="24965" h="41607">
                  <a:moveTo>
                    <a:pt x="0" y="41606"/>
                  </a:moveTo>
                  <a:lnTo>
                    <a:pt x="7568" y="22601"/>
                  </a:lnTo>
                  <a:lnTo>
                    <a:pt x="2496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556036" y="1510014"/>
              <a:ext cx="110143" cy="137555"/>
            </a:xfrm>
            <a:custGeom>
              <a:avLst/>
              <a:gdLst/>
              <a:ahLst/>
              <a:cxnLst/>
              <a:rect l="0" t="0" r="0" b="0"/>
              <a:pathLst>
                <a:path w="110143" h="137555">
                  <a:moveTo>
                    <a:pt x="99853" y="4417"/>
                  </a:moveTo>
                  <a:lnTo>
                    <a:pt x="86601" y="0"/>
                  </a:lnTo>
                  <a:lnTo>
                    <a:pt x="70232" y="2762"/>
                  </a:lnTo>
                  <a:lnTo>
                    <a:pt x="60690" y="6087"/>
                  </a:lnTo>
                  <a:lnTo>
                    <a:pt x="45156" y="19644"/>
                  </a:lnTo>
                  <a:lnTo>
                    <a:pt x="24535" y="54063"/>
                  </a:lnTo>
                  <a:lnTo>
                    <a:pt x="23753" y="61553"/>
                  </a:lnTo>
                  <a:lnTo>
                    <a:pt x="27815" y="74806"/>
                  </a:lnTo>
                  <a:lnTo>
                    <a:pt x="40716" y="84394"/>
                  </a:lnTo>
                  <a:lnTo>
                    <a:pt x="98040" y="103986"/>
                  </a:lnTo>
                  <a:lnTo>
                    <a:pt x="106965" y="106854"/>
                  </a:lnTo>
                  <a:lnTo>
                    <a:pt x="110142" y="111540"/>
                  </a:lnTo>
                  <a:lnTo>
                    <a:pt x="109486" y="117437"/>
                  </a:lnTo>
                  <a:lnTo>
                    <a:pt x="106275" y="124143"/>
                  </a:lnTo>
                  <a:lnTo>
                    <a:pt x="98587" y="128613"/>
                  </a:lnTo>
                  <a:lnTo>
                    <a:pt x="46389" y="135788"/>
                  </a:lnTo>
                  <a:lnTo>
                    <a:pt x="0" y="13755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745946" y="591551"/>
            <a:ext cx="2579526" cy="523471"/>
            <a:chOff x="2745946" y="591551"/>
            <a:chExt cx="2579526" cy="523471"/>
          </a:xfrm>
        </p:grpSpPr>
        <p:sp>
          <p:nvSpPr>
            <p:cNvPr id="27" name="Freeform 26"/>
            <p:cNvSpPr/>
            <p:nvPr/>
          </p:nvSpPr>
          <p:spPr>
            <a:xfrm>
              <a:off x="2745946" y="823794"/>
              <a:ext cx="599116" cy="41596"/>
            </a:xfrm>
            <a:custGeom>
              <a:avLst/>
              <a:gdLst/>
              <a:ahLst/>
              <a:cxnLst/>
              <a:rect l="0" t="0" r="0" b="0"/>
              <a:pathLst>
                <a:path w="599116" h="41596">
                  <a:moveTo>
                    <a:pt x="0" y="41595"/>
                  </a:moveTo>
                  <a:lnTo>
                    <a:pt x="59735" y="21683"/>
                  </a:lnTo>
                  <a:lnTo>
                    <a:pt x="100968" y="11226"/>
                  </a:lnTo>
                  <a:lnTo>
                    <a:pt x="162116" y="2976"/>
                  </a:lnTo>
                  <a:lnTo>
                    <a:pt x="216593" y="580"/>
                  </a:lnTo>
                  <a:lnTo>
                    <a:pt x="276287" y="106"/>
                  </a:lnTo>
                  <a:lnTo>
                    <a:pt x="325022" y="24"/>
                  </a:lnTo>
                  <a:lnTo>
                    <a:pt x="374596" y="0"/>
                  </a:lnTo>
                  <a:lnTo>
                    <a:pt x="424417" y="4410"/>
                  </a:lnTo>
                  <a:lnTo>
                    <a:pt x="484307" y="8465"/>
                  </a:lnTo>
                  <a:lnTo>
                    <a:pt x="538188" y="14745"/>
                  </a:lnTo>
                  <a:lnTo>
                    <a:pt x="599115" y="166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261851" y="748894"/>
              <a:ext cx="105726" cy="241312"/>
            </a:xfrm>
            <a:custGeom>
              <a:avLst/>
              <a:gdLst/>
              <a:ahLst/>
              <a:cxnLst/>
              <a:rect l="0" t="0" r="0" b="0"/>
              <a:pathLst>
                <a:path w="105726" h="241312">
                  <a:moveTo>
                    <a:pt x="41605" y="0"/>
                  </a:moveTo>
                  <a:lnTo>
                    <a:pt x="90970" y="59689"/>
                  </a:lnTo>
                  <a:lnTo>
                    <a:pt x="102665" y="90007"/>
                  </a:lnTo>
                  <a:lnTo>
                    <a:pt x="105725" y="111503"/>
                  </a:lnTo>
                  <a:lnTo>
                    <a:pt x="98614" y="144396"/>
                  </a:lnTo>
                  <a:lnTo>
                    <a:pt x="84795" y="168730"/>
                  </a:lnTo>
                  <a:lnTo>
                    <a:pt x="53160" y="201744"/>
                  </a:lnTo>
                  <a:lnTo>
                    <a:pt x="0" y="2413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885929" y="599115"/>
              <a:ext cx="16635" cy="357807"/>
            </a:xfrm>
            <a:custGeom>
              <a:avLst/>
              <a:gdLst/>
              <a:ahLst/>
              <a:cxnLst/>
              <a:rect l="0" t="0" r="0" b="0"/>
              <a:pathLst>
                <a:path w="16635" h="357807">
                  <a:moveTo>
                    <a:pt x="8322" y="0"/>
                  </a:moveTo>
                  <a:lnTo>
                    <a:pt x="14040" y="21779"/>
                  </a:lnTo>
                  <a:lnTo>
                    <a:pt x="16300" y="77427"/>
                  </a:lnTo>
                  <a:lnTo>
                    <a:pt x="16575" y="139152"/>
                  </a:lnTo>
                  <a:lnTo>
                    <a:pt x="16634" y="201445"/>
                  </a:lnTo>
                  <a:lnTo>
                    <a:pt x="14176" y="257817"/>
                  </a:lnTo>
                  <a:lnTo>
                    <a:pt x="9478" y="311140"/>
                  </a:lnTo>
                  <a:lnTo>
                    <a:pt x="0" y="35780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885929" y="591551"/>
              <a:ext cx="282917" cy="32529"/>
            </a:xfrm>
            <a:custGeom>
              <a:avLst/>
              <a:gdLst/>
              <a:ahLst/>
              <a:cxnLst/>
              <a:rect l="0" t="0" r="0" b="0"/>
              <a:pathLst>
                <a:path w="282917" h="32529">
                  <a:moveTo>
                    <a:pt x="0" y="32528"/>
                  </a:moveTo>
                  <a:lnTo>
                    <a:pt x="8835" y="23693"/>
                  </a:lnTo>
                  <a:lnTo>
                    <a:pt x="65031" y="4989"/>
                  </a:lnTo>
                  <a:lnTo>
                    <a:pt x="124420" y="0"/>
                  </a:lnTo>
                  <a:lnTo>
                    <a:pt x="174625" y="1933"/>
                  </a:lnTo>
                  <a:lnTo>
                    <a:pt x="236871" y="10869"/>
                  </a:lnTo>
                  <a:lnTo>
                    <a:pt x="282916" y="1588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919214" y="798821"/>
              <a:ext cx="216348" cy="33285"/>
            </a:xfrm>
            <a:custGeom>
              <a:avLst/>
              <a:gdLst/>
              <a:ahLst/>
              <a:cxnLst/>
              <a:rect l="0" t="0" r="0" b="0"/>
              <a:pathLst>
                <a:path w="216348" h="33285">
                  <a:moveTo>
                    <a:pt x="0" y="33284"/>
                  </a:moveTo>
                  <a:lnTo>
                    <a:pt x="55162" y="28867"/>
                  </a:lnTo>
                  <a:lnTo>
                    <a:pt x="111602" y="18891"/>
                  </a:lnTo>
                  <a:lnTo>
                    <a:pt x="166530" y="10295"/>
                  </a:lnTo>
                  <a:lnTo>
                    <a:pt x="216347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927535" y="990205"/>
              <a:ext cx="183064" cy="31446"/>
            </a:xfrm>
            <a:custGeom>
              <a:avLst/>
              <a:gdLst/>
              <a:ahLst/>
              <a:cxnLst/>
              <a:rect l="0" t="0" r="0" b="0"/>
              <a:pathLst>
                <a:path w="183064" h="31446">
                  <a:moveTo>
                    <a:pt x="0" y="0"/>
                  </a:moveTo>
                  <a:lnTo>
                    <a:pt x="0" y="17669"/>
                  </a:lnTo>
                  <a:lnTo>
                    <a:pt x="4622" y="22874"/>
                  </a:lnTo>
                  <a:lnTo>
                    <a:pt x="22086" y="28657"/>
                  </a:lnTo>
                  <a:lnTo>
                    <a:pt x="75759" y="31445"/>
                  </a:lnTo>
                  <a:lnTo>
                    <a:pt x="135295" y="21582"/>
                  </a:lnTo>
                  <a:lnTo>
                    <a:pt x="183063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263424" y="679940"/>
              <a:ext cx="163375" cy="278790"/>
            </a:xfrm>
            <a:custGeom>
              <a:avLst/>
              <a:gdLst/>
              <a:ahLst/>
              <a:cxnLst/>
              <a:rect l="0" t="0" r="0" b="0"/>
              <a:pathLst>
                <a:path w="163375" h="278790">
                  <a:moveTo>
                    <a:pt x="163374" y="10707"/>
                  </a:moveTo>
                  <a:lnTo>
                    <a:pt x="150121" y="1872"/>
                  </a:lnTo>
                  <a:lnTo>
                    <a:pt x="133753" y="0"/>
                  </a:lnTo>
                  <a:lnTo>
                    <a:pt x="113227" y="4099"/>
                  </a:lnTo>
                  <a:lnTo>
                    <a:pt x="78454" y="22001"/>
                  </a:lnTo>
                  <a:lnTo>
                    <a:pt x="30786" y="70863"/>
                  </a:lnTo>
                  <a:lnTo>
                    <a:pt x="12573" y="102616"/>
                  </a:lnTo>
                  <a:lnTo>
                    <a:pt x="997" y="137446"/>
                  </a:lnTo>
                  <a:lnTo>
                    <a:pt x="0" y="173794"/>
                  </a:lnTo>
                  <a:lnTo>
                    <a:pt x="15857" y="232380"/>
                  </a:lnTo>
                  <a:lnTo>
                    <a:pt x="26620" y="245755"/>
                  </a:lnTo>
                  <a:lnTo>
                    <a:pt x="73274" y="278231"/>
                  </a:lnTo>
                  <a:lnTo>
                    <a:pt x="110482" y="278789"/>
                  </a:lnTo>
                  <a:lnTo>
                    <a:pt x="163374" y="26865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541885" y="646850"/>
              <a:ext cx="84619" cy="327959"/>
            </a:xfrm>
            <a:custGeom>
              <a:avLst/>
              <a:gdLst/>
              <a:ahLst/>
              <a:cxnLst/>
              <a:rect l="0" t="0" r="0" b="0"/>
              <a:pathLst>
                <a:path w="84619" h="327959">
                  <a:moveTo>
                    <a:pt x="84618" y="10513"/>
                  </a:moveTo>
                  <a:lnTo>
                    <a:pt x="75783" y="1678"/>
                  </a:lnTo>
                  <a:lnTo>
                    <a:pt x="70407" y="0"/>
                  </a:lnTo>
                  <a:lnTo>
                    <a:pt x="57037" y="601"/>
                  </a:lnTo>
                  <a:lnTo>
                    <a:pt x="44315" y="6416"/>
                  </a:lnTo>
                  <a:lnTo>
                    <a:pt x="31572" y="17013"/>
                  </a:lnTo>
                  <a:lnTo>
                    <a:pt x="16663" y="34050"/>
                  </a:lnTo>
                  <a:lnTo>
                    <a:pt x="1510" y="68851"/>
                  </a:lnTo>
                  <a:lnTo>
                    <a:pt x="0" y="108441"/>
                  </a:lnTo>
                  <a:lnTo>
                    <a:pt x="9825" y="140614"/>
                  </a:lnTo>
                  <a:lnTo>
                    <a:pt x="45954" y="203568"/>
                  </a:lnTo>
                  <a:lnTo>
                    <a:pt x="73545" y="262225"/>
                  </a:lnTo>
                  <a:lnTo>
                    <a:pt x="77231" y="282334"/>
                  </a:lnTo>
                  <a:lnTo>
                    <a:pt x="74863" y="299592"/>
                  </a:lnTo>
                  <a:lnTo>
                    <a:pt x="67646" y="313426"/>
                  </a:lnTo>
                  <a:lnTo>
                    <a:pt x="53345" y="323273"/>
                  </a:lnTo>
                  <a:lnTo>
                    <a:pt x="44353" y="327193"/>
                  </a:lnTo>
                  <a:lnTo>
                    <a:pt x="36510" y="327958"/>
                  </a:lnTo>
                  <a:lnTo>
                    <a:pt x="22864" y="323876"/>
                  </a:lnTo>
                  <a:lnTo>
                    <a:pt x="19410" y="318350"/>
                  </a:lnTo>
                  <a:lnTo>
                    <a:pt x="18049" y="28510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734677" y="723931"/>
              <a:ext cx="33285" cy="224669"/>
            </a:xfrm>
            <a:custGeom>
              <a:avLst/>
              <a:gdLst/>
              <a:ahLst/>
              <a:cxnLst/>
              <a:rect l="0" t="0" r="0" b="0"/>
              <a:pathLst>
                <a:path w="33285" h="224669">
                  <a:moveTo>
                    <a:pt x="33284" y="0"/>
                  </a:moveTo>
                  <a:lnTo>
                    <a:pt x="28866" y="57909"/>
                  </a:lnTo>
                  <a:lnTo>
                    <a:pt x="19091" y="117147"/>
                  </a:lnTo>
                  <a:lnTo>
                    <a:pt x="8257" y="174323"/>
                  </a:lnTo>
                  <a:lnTo>
                    <a:pt x="0" y="2246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776282" y="707289"/>
              <a:ext cx="166422" cy="66570"/>
            </a:xfrm>
            <a:custGeom>
              <a:avLst/>
              <a:gdLst/>
              <a:ahLst/>
              <a:cxnLst/>
              <a:rect l="0" t="0" r="0" b="0"/>
              <a:pathLst>
                <a:path w="166422" h="66570">
                  <a:moveTo>
                    <a:pt x="0" y="66569"/>
                  </a:moveTo>
                  <a:lnTo>
                    <a:pt x="7567" y="41845"/>
                  </a:lnTo>
                  <a:lnTo>
                    <a:pt x="15999" y="29076"/>
                  </a:lnTo>
                  <a:lnTo>
                    <a:pt x="30841" y="19703"/>
                  </a:lnTo>
                  <a:lnTo>
                    <a:pt x="77341" y="4101"/>
                  </a:lnTo>
                  <a:lnTo>
                    <a:pt x="130334" y="810"/>
                  </a:lnTo>
                  <a:lnTo>
                    <a:pt x="16642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801245" y="790500"/>
              <a:ext cx="124817" cy="41606"/>
            </a:xfrm>
            <a:custGeom>
              <a:avLst/>
              <a:gdLst/>
              <a:ahLst/>
              <a:cxnLst/>
              <a:rect l="0" t="0" r="0" b="0"/>
              <a:pathLst>
                <a:path w="124817" h="41606">
                  <a:moveTo>
                    <a:pt x="0" y="0"/>
                  </a:moveTo>
                  <a:lnTo>
                    <a:pt x="0" y="17669"/>
                  </a:lnTo>
                  <a:lnTo>
                    <a:pt x="3698" y="23798"/>
                  </a:lnTo>
                  <a:lnTo>
                    <a:pt x="17669" y="33075"/>
                  </a:lnTo>
                  <a:lnTo>
                    <a:pt x="69134" y="39920"/>
                  </a:lnTo>
                  <a:lnTo>
                    <a:pt x="124816" y="416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728240" y="906994"/>
              <a:ext cx="181180" cy="86362"/>
            </a:xfrm>
            <a:custGeom>
              <a:avLst/>
              <a:gdLst/>
              <a:ahLst/>
              <a:cxnLst/>
              <a:rect l="0" t="0" r="0" b="0"/>
              <a:pathLst>
                <a:path w="181180" h="86362">
                  <a:moveTo>
                    <a:pt x="89647" y="0"/>
                  </a:moveTo>
                  <a:lnTo>
                    <a:pt x="30020" y="33717"/>
                  </a:lnTo>
                  <a:lnTo>
                    <a:pt x="11371" y="45496"/>
                  </a:lnTo>
                  <a:lnTo>
                    <a:pt x="0" y="59977"/>
                  </a:lnTo>
                  <a:lnTo>
                    <a:pt x="1221" y="65872"/>
                  </a:lnTo>
                  <a:lnTo>
                    <a:pt x="6658" y="70727"/>
                  </a:lnTo>
                  <a:lnTo>
                    <a:pt x="26875" y="78587"/>
                  </a:lnTo>
                  <a:lnTo>
                    <a:pt x="75568" y="86361"/>
                  </a:lnTo>
                  <a:lnTo>
                    <a:pt x="131806" y="84555"/>
                  </a:lnTo>
                  <a:lnTo>
                    <a:pt x="181179" y="832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069200" y="782179"/>
              <a:ext cx="256272" cy="332843"/>
            </a:xfrm>
            <a:custGeom>
              <a:avLst/>
              <a:gdLst/>
              <a:ahLst/>
              <a:cxnLst/>
              <a:rect l="0" t="0" r="0" b="0"/>
              <a:pathLst>
                <a:path w="256272" h="332843">
                  <a:moveTo>
                    <a:pt x="64887" y="0"/>
                  </a:moveTo>
                  <a:lnTo>
                    <a:pt x="60469" y="53491"/>
                  </a:lnTo>
                  <a:lnTo>
                    <a:pt x="44051" y="101104"/>
                  </a:lnTo>
                  <a:lnTo>
                    <a:pt x="15608" y="158254"/>
                  </a:lnTo>
                  <a:lnTo>
                    <a:pt x="2102" y="212087"/>
                  </a:lnTo>
                  <a:lnTo>
                    <a:pt x="0" y="235102"/>
                  </a:lnTo>
                  <a:lnTo>
                    <a:pt x="6462" y="255193"/>
                  </a:lnTo>
                  <a:lnTo>
                    <a:pt x="18580" y="271519"/>
                  </a:lnTo>
                  <a:lnTo>
                    <a:pt x="40996" y="285908"/>
                  </a:lnTo>
                  <a:lnTo>
                    <a:pt x="104155" y="304880"/>
                  </a:lnTo>
                  <a:lnTo>
                    <a:pt x="165921" y="316155"/>
                  </a:lnTo>
                  <a:lnTo>
                    <a:pt x="227124" y="327285"/>
                  </a:lnTo>
                  <a:lnTo>
                    <a:pt x="256271" y="3328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862441" y="208026"/>
            <a:ext cx="574153" cy="357806"/>
            <a:chOff x="2862441" y="208026"/>
            <a:chExt cx="574153" cy="357806"/>
          </a:xfrm>
        </p:grpSpPr>
        <p:sp>
          <p:nvSpPr>
            <p:cNvPr id="41" name="Freeform 40"/>
            <p:cNvSpPr/>
            <p:nvPr/>
          </p:nvSpPr>
          <p:spPr>
            <a:xfrm>
              <a:off x="2862441" y="208026"/>
              <a:ext cx="201617" cy="347302"/>
            </a:xfrm>
            <a:custGeom>
              <a:avLst/>
              <a:gdLst/>
              <a:ahLst/>
              <a:cxnLst/>
              <a:rect l="0" t="0" r="0" b="0"/>
              <a:pathLst>
                <a:path w="201617" h="347302">
                  <a:moveTo>
                    <a:pt x="0" y="0"/>
                  </a:moveTo>
                  <a:lnTo>
                    <a:pt x="13252" y="8835"/>
                  </a:lnTo>
                  <a:lnTo>
                    <a:pt x="70262" y="24792"/>
                  </a:lnTo>
                  <a:lnTo>
                    <a:pt x="131574" y="44121"/>
                  </a:lnTo>
                  <a:lnTo>
                    <a:pt x="182926" y="60999"/>
                  </a:lnTo>
                  <a:lnTo>
                    <a:pt x="194713" y="71489"/>
                  </a:lnTo>
                  <a:lnTo>
                    <a:pt x="199151" y="78170"/>
                  </a:lnTo>
                  <a:lnTo>
                    <a:pt x="201616" y="95455"/>
                  </a:lnTo>
                  <a:lnTo>
                    <a:pt x="198705" y="115465"/>
                  </a:lnTo>
                  <a:lnTo>
                    <a:pt x="185488" y="169425"/>
                  </a:lnTo>
                  <a:lnTo>
                    <a:pt x="192434" y="222233"/>
                  </a:lnTo>
                  <a:lnTo>
                    <a:pt x="195549" y="241153"/>
                  </a:lnTo>
                  <a:lnTo>
                    <a:pt x="187697" y="289938"/>
                  </a:lnTo>
                  <a:lnTo>
                    <a:pt x="175601" y="311398"/>
                  </a:lnTo>
                  <a:lnTo>
                    <a:pt x="155889" y="329467"/>
                  </a:lnTo>
                  <a:lnTo>
                    <a:pt x="132481" y="342115"/>
                  </a:lnTo>
                  <a:lnTo>
                    <a:pt x="103562" y="347301"/>
                  </a:lnTo>
                  <a:lnTo>
                    <a:pt x="97703" y="344330"/>
                  </a:lnTo>
                  <a:lnTo>
                    <a:pt x="94721" y="338652"/>
                  </a:lnTo>
                  <a:lnTo>
                    <a:pt x="91531" y="3162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163528" y="299558"/>
              <a:ext cx="273066" cy="266274"/>
            </a:xfrm>
            <a:custGeom>
              <a:avLst/>
              <a:gdLst/>
              <a:ahLst/>
              <a:cxnLst/>
              <a:rect l="0" t="0" r="0" b="0"/>
              <a:pathLst>
                <a:path w="273066" h="266274">
                  <a:moveTo>
                    <a:pt x="23433" y="0"/>
                  </a:moveTo>
                  <a:lnTo>
                    <a:pt x="16847" y="29620"/>
                  </a:lnTo>
                  <a:lnTo>
                    <a:pt x="8698" y="81974"/>
                  </a:lnTo>
                  <a:lnTo>
                    <a:pt x="0" y="143155"/>
                  </a:lnTo>
                  <a:lnTo>
                    <a:pt x="3341" y="172779"/>
                  </a:lnTo>
                  <a:lnTo>
                    <a:pt x="7265" y="179905"/>
                  </a:lnTo>
                  <a:lnTo>
                    <a:pt x="19021" y="190289"/>
                  </a:lnTo>
                  <a:lnTo>
                    <a:pt x="26039" y="192503"/>
                  </a:lnTo>
                  <a:lnTo>
                    <a:pt x="41234" y="192498"/>
                  </a:lnTo>
                  <a:lnTo>
                    <a:pt x="54767" y="186948"/>
                  </a:lnTo>
                  <a:lnTo>
                    <a:pt x="102599" y="152293"/>
                  </a:lnTo>
                  <a:lnTo>
                    <a:pt x="124553" y="122581"/>
                  </a:lnTo>
                  <a:lnTo>
                    <a:pt x="146955" y="62519"/>
                  </a:lnTo>
                  <a:lnTo>
                    <a:pt x="151372" y="49975"/>
                  </a:lnTo>
                  <a:lnTo>
                    <a:pt x="146048" y="105599"/>
                  </a:lnTo>
                  <a:lnTo>
                    <a:pt x="143572" y="125520"/>
                  </a:lnTo>
                  <a:lnTo>
                    <a:pt x="149226" y="162726"/>
                  </a:lnTo>
                  <a:lnTo>
                    <a:pt x="172583" y="209316"/>
                  </a:lnTo>
                  <a:lnTo>
                    <a:pt x="192134" y="230906"/>
                  </a:lnTo>
                  <a:lnTo>
                    <a:pt x="215493" y="246548"/>
                  </a:lnTo>
                  <a:lnTo>
                    <a:pt x="273065" y="2662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99484" y="2274859"/>
            <a:ext cx="2787331" cy="876768"/>
            <a:chOff x="499484" y="2274859"/>
            <a:chExt cx="2787331" cy="876768"/>
          </a:xfrm>
        </p:grpSpPr>
        <p:sp>
          <p:nvSpPr>
            <p:cNvPr id="44" name="Freeform 43"/>
            <p:cNvSpPr/>
            <p:nvPr/>
          </p:nvSpPr>
          <p:spPr>
            <a:xfrm>
              <a:off x="499484" y="2274859"/>
              <a:ext cx="230603" cy="498849"/>
            </a:xfrm>
            <a:custGeom>
              <a:avLst/>
              <a:gdLst/>
              <a:ahLst/>
              <a:cxnLst/>
              <a:rect l="0" t="0" r="0" b="0"/>
              <a:pathLst>
                <a:path w="230603" h="498849">
                  <a:moveTo>
                    <a:pt x="24742" y="204813"/>
                  </a:moveTo>
                  <a:lnTo>
                    <a:pt x="31906" y="267140"/>
                  </a:lnTo>
                  <a:lnTo>
                    <a:pt x="37138" y="314196"/>
                  </a:lnTo>
                  <a:lnTo>
                    <a:pt x="44543" y="367689"/>
                  </a:lnTo>
                  <a:lnTo>
                    <a:pt x="52593" y="420110"/>
                  </a:lnTo>
                  <a:lnTo>
                    <a:pt x="55104" y="478105"/>
                  </a:lnTo>
                  <a:lnTo>
                    <a:pt x="48715" y="496087"/>
                  </a:lnTo>
                  <a:lnTo>
                    <a:pt x="44422" y="498848"/>
                  </a:lnTo>
                  <a:lnTo>
                    <a:pt x="39711" y="497916"/>
                  </a:lnTo>
                  <a:lnTo>
                    <a:pt x="34721" y="494520"/>
                  </a:lnTo>
                  <a:lnTo>
                    <a:pt x="26712" y="478420"/>
                  </a:lnTo>
                  <a:lnTo>
                    <a:pt x="11133" y="423804"/>
                  </a:lnTo>
                  <a:lnTo>
                    <a:pt x="1457" y="368443"/>
                  </a:lnTo>
                  <a:lnTo>
                    <a:pt x="0" y="306399"/>
                  </a:lnTo>
                  <a:lnTo>
                    <a:pt x="733" y="248496"/>
                  </a:lnTo>
                  <a:lnTo>
                    <a:pt x="6947" y="186584"/>
                  </a:lnTo>
                  <a:lnTo>
                    <a:pt x="15440" y="142178"/>
                  </a:lnTo>
                  <a:lnTo>
                    <a:pt x="40921" y="80228"/>
                  </a:lnTo>
                  <a:lnTo>
                    <a:pt x="56805" y="46759"/>
                  </a:lnTo>
                  <a:lnTo>
                    <a:pt x="78673" y="20081"/>
                  </a:lnTo>
                  <a:lnTo>
                    <a:pt x="93090" y="8373"/>
                  </a:lnTo>
                  <a:lnTo>
                    <a:pt x="111209" y="1936"/>
                  </a:lnTo>
                  <a:lnTo>
                    <a:pt x="130665" y="0"/>
                  </a:lnTo>
                  <a:lnTo>
                    <a:pt x="148557" y="2222"/>
                  </a:lnTo>
                  <a:lnTo>
                    <a:pt x="178642" y="17505"/>
                  </a:lnTo>
                  <a:lnTo>
                    <a:pt x="202143" y="39600"/>
                  </a:lnTo>
                  <a:lnTo>
                    <a:pt x="220007" y="71915"/>
                  </a:lnTo>
                  <a:lnTo>
                    <a:pt x="228576" y="97635"/>
                  </a:lnTo>
                  <a:lnTo>
                    <a:pt x="230602" y="127342"/>
                  </a:lnTo>
                  <a:lnTo>
                    <a:pt x="221023" y="171189"/>
                  </a:lnTo>
                  <a:lnTo>
                    <a:pt x="208742" y="196392"/>
                  </a:lnTo>
                  <a:lnTo>
                    <a:pt x="188975" y="217008"/>
                  </a:lnTo>
                  <a:lnTo>
                    <a:pt x="149270" y="243733"/>
                  </a:lnTo>
                  <a:lnTo>
                    <a:pt x="86876" y="265677"/>
                  </a:lnTo>
                  <a:lnTo>
                    <a:pt x="78184" y="265730"/>
                  </a:lnTo>
                  <a:lnTo>
                    <a:pt x="49705" y="25474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09301" y="2654245"/>
              <a:ext cx="193237" cy="166591"/>
            </a:xfrm>
            <a:custGeom>
              <a:avLst/>
              <a:gdLst/>
              <a:ahLst/>
              <a:cxnLst/>
              <a:rect l="0" t="0" r="0" b="0"/>
              <a:pathLst>
                <a:path w="193237" h="166591">
                  <a:moveTo>
                    <a:pt x="31272" y="169"/>
                  </a:moveTo>
                  <a:lnTo>
                    <a:pt x="14414" y="57331"/>
                  </a:lnTo>
                  <a:lnTo>
                    <a:pt x="435" y="117299"/>
                  </a:lnTo>
                  <a:lnTo>
                    <a:pt x="0" y="130815"/>
                  </a:lnTo>
                  <a:lnTo>
                    <a:pt x="13201" y="72915"/>
                  </a:lnTo>
                  <a:lnTo>
                    <a:pt x="37362" y="18903"/>
                  </a:lnTo>
                  <a:lnTo>
                    <a:pt x="50621" y="6030"/>
                  </a:lnTo>
                  <a:lnTo>
                    <a:pt x="58040" y="1303"/>
                  </a:lnTo>
                  <a:lnTo>
                    <a:pt x="64835" y="0"/>
                  </a:lnTo>
                  <a:lnTo>
                    <a:pt x="71214" y="981"/>
                  </a:lnTo>
                  <a:lnTo>
                    <a:pt x="83233" y="7002"/>
                  </a:lnTo>
                  <a:lnTo>
                    <a:pt x="132740" y="47480"/>
                  </a:lnTo>
                  <a:lnTo>
                    <a:pt x="150950" y="51091"/>
                  </a:lnTo>
                  <a:lnTo>
                    <a:pt x="170447" y="48689"/>
                  </a:lnTo>
                  <a:lnTo>
                    <a:pt x="188357" y="41458"/>
                  </a:lnTo>
                  <a:lnTo>
                    <a:pt x="192394" y="36940"/>
                  </a:lnTo>
                  <a:lnTo>
                    <a:pt x="193236" y="32080"/>
                  </a:lnTo>
                  <a:lnTo>
                    <a:pt x="191948" y="26991"/>
                  </a:lnTo>
                  <a:lnTo>
                    <a:pt x="187391" y="25447"/>
                  </a:lnTo>
                  <a:lnTo>
                    <a:pt x="172466" y="28662"/>
                  </a:lnTo>
                  <a:lnTo>
                    <a:pt x="155971" y="41186"/>
                  </a:lnTo>
                  <a:lnTo>
                    <a:pt x="127198" y="79360"/>
                  </a:lnTo>
                  <a:lnTo>
                    <a:pt x="122600" y="100701"/>
                  </a:lnTo>
                  <a:lnTo>
                    <a:pt x="124562" y="120664"/>
                  </a:lnTo>
                  <a:lnTo>
                    <a:pt x="131598" y="135700"/>
                  </a:lnTo>
                  <a:lnTo>
                    <a:pt x="172730" y="1665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148305" y="2712662"/>
              <a:ext cx="149780" cy="33285"/>
            </a:xfrm>
            <a:custGeom>
              <a:avLst/>
              <a:gdLst/>
              <a:ahLst/>
              <a:cxnLst/>
              <a:rect l="0" t="0" r="0" b="0"/>
              <a:pathLst>
                <a:path w="149780" h="33285">
                  <a:moveTo>
                    <a:pt x="0" y="0"/>
                  </a:moveTo>
                  <a:lnTo>
                    <a:pt x="34745" y="18746"/>
                  </a:lnTo>
                  <a:lnTo>
                    <a:pt x="90719" y="30730"/>
                  </a:lnTo>
                  <a:lnTo>
                    <a:pt x="149779" y="332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482303" y="2421756"/>
              <a:ext cx="195155" cy="350214"/>
            </a:xfrm>
            <a:custGeom>
              <a:avLst/>
              <a:gdLst/>
              <a:ahLst/>
              <a:cxnLst/>
              <a:rect l="0" t="0" r="0" b="0"/>
              <a:pathLst>
                <a:path w="195155" h="350214">
                  <a:moveTo>
                    <a:pt x="7165" y="124485"/>
                  </a:moveTo>
                  <a:lnTo>
                    <a:pt x="4699" y="176329"/>
                  </a:lnTo>
                  <a:lnTo>
                    <a:pt x="0" y="234681"/>
                  </a:lnTo>
                  <a:lnTo>
                    <a:pt x="5715" y="296853"/>
                  </a:lnTo>
                  <a:lnTo>
                    <a:pt x="10527" y="319437"/>
                  </a:lnTo>
                  <a:lnTo>
                    <a:pt x="13104" y="323795"/>
                  </a:lnTo>
                  <a:lnTo>
                    <a:pt x="15747" y="323926"/>
                  </a:lnTo>
                  <a:lnTo>
                    <a:pt x="18434" y="321241"/>
                  </a:lnTo>
                  <a:lnTo>
                    <a:pt x="23099" y="259801"/>
                  </a:lnTo>
                  <a:lnTo>
                    <a:pt x="28084" y="200318"/>
                  </a:lnTo>
                  <a:lnTo>
                    <a:pt x="31329" y="147238"/>
                  </a:lnTo>
                  <a:lnTo>
                    <a:pt x="36440" y="93284"/>
                  </a:lnTo>
                  <a:lnTo>
                    <a:pt x="53868" y="51685"/>
                  </a:lnTo>
                  <a:lnTo>
                    <a:pt x="75243" y="20731"/>
                  </a:lnTo>
                  <a:lnTo>
                    <a:pt x="91046" y="5640"/>
                  </a:lnTo>
                  <a:lnTo>
                    <a:pt x="100993" y="1801"/>
                  </a:lnTo>
                  <a:lnTo>
                    <a:pt x="124372" y="0"/>
                  </a:lnTo>
                  <a:lnTo>
                    <a:pt x="142775" y="4747"/>
                  </a:lnTo>
                  <a:lnTo>
                    <a:pt x="150272" y="8602"/>
                  </a:lnTo>
                  <a:lnTo>
                    <a:pt x="155270" y="14870"/>
                  </a:lnTo>
                  <a:lnTo>
                    <a:pt x="160822" y="31696"/>
                  </a:lnTo>
                  <a:lnTo>
                    <a:pt x="155894" y="51502"/>
                  </a:lnTo>
                  <a:lnTo>
                    <a:pt x="123567" y="113866"/>
                  </a:lnTo>
                  <a:lnTo>
                    <a:pt x="118050" y="122953"/>
                  </a:lnTo>
                  <a:lnTo>
                    <a:pt x="114386" y="145377"/>
                  </a:lnTo>
                  <a:lnTo>
                    <a:pt x="114704" y="157829"/>
                  </a:lnTo>
                  <a:lnTo>
                    <a:pt x="122453" y="176595"/>
                  </a:lnTo>
                  <a:lnTo>
                    <a:pt x="175541" y="235346"/>
                  </a:lnTo>
                  <a:lnTo>
                    <a:pt x="187090" y="250495"/>
                  </a:lnTo>
                  <a:lnTo>
                    <a:pt x="193456" y="268939"/>
                  </a:lnTo>
                  <a:lnTo>
                    <a:pt x="195154" y="279035"/>
                  </a:lnTo>
                  <a:lnTo>
                    <a:pt x="193512" y="287615"/>
                  </a:lnTo>
                  <a:lnTo>
                    <a:pt x="184291" y="302079"/>
                  </a:lnTo>
                  <a:lnTo>
                    <a:pt x="159088" y="320618"/>
                  </a:lnTo>
                  <a:lnTo>
                    <a:pt x="99983" y="346583"/>
                  </a:lnTo>
                  <a:lnTo>
                    <a:pt x="88459" y="350213"/>
                  </a:lnTo>
                  <a:lnTo>
                    <a:pt x="81701" y="349860"/>
                  </a:lnTo>
                  <a:lnTo>
                    <a:pt x="78121" y="346851"/>
                  </a:lnTo>
                  <a:lnTo>
                    <a:pt x="76658" y="342071"/>
                  </a:lnTo>
                  <a:lnTo>
                    <a:pt x="77532" y="337960"/>
                  </a:lnTo>
                  <a:lnTo>
                    <a:pt x="90375" y="3241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732379" y="2685705"/>
              <a:ext cx="264543" cy="163390"/>
            </a:xfrm>
            <a:custGeom>
              <a:avLst/>
              <a:gdLst/>
              <a:ahLst/>
              <a:cxnLst/>
              <a:rect l="0" t="0" r="0" b="0"/>
              <a:pathLst>
                <a:path w="264543" h="163390">
                  <a:moveTo>
                    <a:pt x="23362" y="10315"/>
                  </a:moveTo>
                  <a:lnTo>
                    <a:pt x="22438" y="66162"/>
                  </a:lnTo>
                  <a:lnTo>
                    <a:pt x="9169" y="124921"/>
                  </a:lnTo>
                  <a:lnTo>
                    <a:pt x="3802" y="146618"/>
                  </a:lnTo>
                  <a:lnTo>
                    <a:pt x="2001" y="150186"/>
                  </a:lnTo>
                  <a:lnTo>
                    <a:pt x="800" y="148865"/>
                  </a:lnTo>
                  <a:lnTo>
                    <a:pt x="0" y="144287"/>
                  </a:lnTo>
                  <a:lnTo>
                    <a:pt x="3291" y="124591"/>
                  </a:lnTo>
                  <a:lnTo>
                    <a:pt x="34000" y="67854"/>
                  </a:lnTo>
                  <a:lnTo>
                    <a:pt x="74648" y="18147"/>
                  </a:lnTo>
                  <a:lnTo>
                    <a:pt x="103072" y="2363"/>
                  </a:lnTo>
                  <a:lnTo>
                    <a:pt x="126590" y="0"/>
                  </a:lnTo>
                  <a:lnTo>
                    <a:pt x="174938" y="6017"/>
                  </a:lnTo>
                  <a:lnTo>
                    <a:pt x="204492" y="17876"/>
                  </a:lnTo>
                  <a:lnTo>
                    <a:pt x="207910" y="21828"/>
                  </a:lnTo>
                  <a:lnTo>
                    <a:pt x="207415" y="25386"/>
                  </a:lnTo>
                  <a:lnTo>
                    <a:pt x="151094" y="78396"/>
                  </a:lnTo>
                  <a:lnTo>
                    <a:pt x="126804" y="116869"/>
                  </a:lnTo>
                  <a:lnTo>
                    <a:pt x="122834" y="125730"/>
                  </a:lnTo>
                  <a:lnTo>
                    <a:pt x="122036" y="134411"/>
                  </a:lnTo>
                  <a:lnTo>
                    <a:pt x="126081" y="151453"/>
                  </a:lnTo>
                  <a:lnTo>
                    <a:pt x="131598" y="157107"/>
                  </a:lnTo>
                  <a:lnTo>
                    <a:pt x="147589" y="163389"/>
                  </a:lnTo>
                  <a:lnTo>
                    <a:pt x="169489" y="161250"/>
                  </a:lnTo>
                  <a:lnTo>
                    <a:pt x="191858" y="154136"/>
                  </a:lnTo>
                  <a:lnTo>
                    <a:pt x="221286" y="134501"/>
                  </a:lnTo>
                  <a:lnTo>
                    <a:pt x="249322" y="103982"/>
                  </a:lnTo>
                  <a:lnTo>
                    <a:pt x="264542" y="77516"/>
                  </a:lnTo>
                  <a:lnTo>
                    <a:pt x="264306" y="58057"/>
                  </a:lnTo>
                  <a:lnTo>
                    <a:pt x="261655" y="47690"/>
                  </a:lnTo>
                  <a:lnTo>
                    <a:pt x="256189" y="39854"/>
                  </a:lnTo>
                  <a:lnTo>
                    <a:pt x="240253" y="28683"/>
                  </a:lnTo>
                  <a:lnTo>
                    <a:pt x="232676" y="27183"/>
                  </a:lnTo>
                  <a:lnTo>
                    <a:pt x="225775" y="28032"/>
                  </a:lnTo>
                  <a:lnTo>
                    <a:pt x="206425" y="3527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023246" y="2712610"/>
              <a:ext cx="149049" cy="118391"/>
            </a:xfrm>
            <a:custGeom>
              <a:avLst/>
              <a:gdLst/>
              <a:ahLst/>
              <a:cxnLst/>
              <a:rect l="0" t="0" r="0" b="0"/>
              <a:pathLst>
                <a:path w="149049" h="118391">
                  <a:moveTo>
                    <a:pt x="81979" y="8373"/>
                  </a:moveTo>
                  <a:lnTo>
                    <a:pt x="26062" y="42090"/>
                  </a:lnTo>
                  <a:lnTo>
                    <a:pt x="13673" y="54793"/>
                  </a:lnTo>
                  <a:lnTo>
                    <a:pt x="2003" y="72767"/>
                  </a:lnTo>
                  <a:lnTo>
                    <a:pt x="0" y="81813"/>
                  </a:lnTo>
                  <a:lnTo>
                    <a:pt x="2706" y="99260"/>
                  </a:lnTo>
                  <a:lnTo>
                    <a:pt x="6941" y="105947"/>
                  </a:lnTo>
                  <a:lnTo>
                    <a:pt x="19043" y="115842"/>
                  </a:lnTo>
                  <a:lnTo>
                    <a:pt x="36133" y="118390"/>
                  </a:lnTo>
                  <a:lnTo>
                    <a:pt x="56056" y="115517"/>
                  </a:lnTo>
                  <a:lnTo>
                    <a:pt x="114327" y="93026"/>
                  </a:lnTo>
                  <a:lnTo>
                    <a:pt x="131489" y="80205"/>
                  </a:lnTo>
                  <a:lnTo>
                    <a:pt x="143432" y="62796"/>
                  </a:lnTo>
                  <a:lnTo>
                    <a:pt x="147911" y="52976"/>
                  </a:lnTo>
                  <a:lnTo>
                    <a:pt x="149048" y="43656"/>
                  </a:lnTo>
                  <a:lnTo>
                    <a:pt x="145380" y="25903"/>
                  </a:lnTo>
                  <a:lnTo>
                    <a:pt x="135121" y="11233"/>
                  </a:lnTo>
                  <a:lnTo>
                    <a:pt x="128502" y="4732"/>
                  </a:lnTo>
                  <a:lnTo>
                    <a:pt x="120391" y="1323"/>
                  </a:lnTo>
                  <a:lnTo>
                    <a:pt x="101516" y="0"/>
                  </a:lnTo>
                  <a:lnTo>
                    <a:pt x="88197" y="2494"/>
                  </a:lnTo>
                  <a:lnTo>
                    <a:pt x="73658" y="83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264148" y="2596167"/>
              <a:ext cx="190562" cy="236645"/>
            </a:xfrm>
            <a:custGeom>
              <a:avLst/>
              <a:gdLst/>
              <a:ahLst/>
              <a:cxnLst/>
              <a:rect l="0" t="0" r="0" b="0"/>
              <a:pathLst>
                <a:path w="190562" h="236645">
                  <a:moveTo>
                    <a:pt x="90709" y="0"/>
                  </a:moveTo>
                  <a:lnTo>
                    <a:pt x="81874" y="8835"/>
                  </a:lnTo>
                  <a:lnTo>
                    <a:pt x="56006" y="65031"/>
                  </a:lnTo>
                  <a:lnTo>
                    <a:pt x="29596" y="124726"/>
                  </a:lnTo>
                  <a:lnTo>
                    <a:pt x="5190" y="185523"/>
                  </a:lnTo>
                  <a:lnTo>
                    <a:pt x="412" y="195798"/>
                  </a:lnTo>
                  <a:lnTo>
                    <a:pt x="0" y="203572"/>
                  </a:lnTo>
                  <a:lnTo>
                    <a:pt x="2499" y="209680"/>
                  </a:lnTo>
                  <a:lnTo>
                    <a:pt x="6940" y="214676"/>
                  </a:lnTo>
                  <a:lnTo>
                    <a:pt x="11749" y="216158"/>
                  </a:lnTo>
                  <a:lnTo>
                    <a:pt x="16803" y="215296"/>
                  </a:lnTo>
                  <a:lnTo>
                    <a:pt x="32753" y="205249"/>
                  </a:lnTo>
                  <a:lnTo>
                    <a:pt x="95105" y="144526"/>
                  </a:lnTo>
                  <a:lnTo>
                    <a:pt x="133857" y="110973"/>
                  </a:lnTo>
                  <a:lnTo>
                    <a:pt x="137041" y="110965"/>
                  </a:lnTo>
                  <a:lnTo>
                    <a:pt x="137314" y="114657"/>
                  </a:lnTo>
                  <a:lnTo>
                    <a:pt x="131763" y="128622"/>
                  </a:lnTo>
                  <a:lnTo>
                    <a:pt x="106696" y="173965"/>
                  </a:lnTo>
                  <a:lnTo>
                    <a:pt x="104903" y="191039"/>
                  </a:lnTo>
                  <a:lnTo>
                    <a:pt x="105719" y="199475"/>
                  </a:lnTo>
                  <a:lnTo>
                    <a:pt x="114022" y="216245"/>
                  </a:lnTo>
                  <a:lnTo>
                    <a:pt x="120119" y="224600"/>
                  </a:lnTo>
                  <a:lnTo>
                    <a:pt x="128807" y="230170"/>
                  </a:lnTo>
                  <a:lnTo>
                    <a:pt x="150787" y="236359"/>
                  </a:lnTo>
                  <a:lnTo>
                    <a:pt x="168569" y="236644"/>
                  </a:lnTo>
                  <a:lnTo>
                    <a:pt x="190561" y="2329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504635" y="2741287"/>
              <a:ext cx="324522" cy="183904"/>
            </a:xfrm>
            <a:custGeom>
              <a:avLst/>
              <a:gdLst/>
              <a:ahLst/>
              <a:cxnLst/>
              <a:rect l="0" t="0" r="0" b="0"/>
              <a:pathLst>
                <a:path w="324522" h="183904">
                  <a:moveTo>
                    <a:pt x="0" y="54585"/>
                  </a:moveTo>
                  <a:lnTo>
                    <a:pt x="34746" y="27004"/>
                  </a:lnTo>
                  <a:lnTo>
                    <a:pt x="54263" y="3883"/>
                  </a:lnTo>
                  <a:lnTo>
                    <a:pt x="55592" y="444"/>
                  </a:lnTo>
                  <a:lnTo>
                    <a:pt x="53703" y="0"/>
                  </a:lnTo>
                  <a:lnTo>
                    <a:pt x="49671" y="1553"/>
                  </a:lnTo>
                  <a:lnTo>
                    <a:pt x="35161" y="16991"/>
                  </a:lnTo>
                  <a:lnTo>
                    <a:pt x="23568" y="43549"/>
                  </a:lnTo>
                  <a:lnTo>
                    <a:pt x="23112" y="74840"/>
                  </a:lnTo>
                  <a:lnTo>
                    <a:pt x="33250" y="103117"/>
                  </a:lnTo>
                  <a:lnTo>
                    <a:pt x="39733" y="109129"/>
                  </a:lnTo>
                  <a:lnTo>
                    <a:pt x="56799" y="115809"/>
                  </a:lnTo>
                  <a:lnTo>
                    <a:pt x="111180" y="120450"/>
                  </a:lnTo>
                  <a:lnTo>
                    <a:pt x="124046" y="120684"/>
                  </a:lnTo>
                  <a:lnTo>
                    <a:pt x="133548" y="123614"/>
                  </a:lnTo>
                  <a:lnTo>
                    <a:pt x="146572" y="134267"/>
                  </a:lnTo>
                  <a:lnTo>
                    <a:pt x="149490" y="140990"/>
                  </a:lnTo>
                  <a:lnTo>
                    <a:pt x="150267" y="155858"/>
                  </a:lnTo>
                  <a:lnTo>
                    <a:pt x="140288" y="183380"/>
                  </a:lnTo>
                  <a:lnTo>
                    <a:pt x="141603" y="183903"/>
                  </a:lnTo>
                  <a:lnTo>
                    <a:pt x="144328" y="182402"/>
                  </a:lnTo>
                  <a:lnTo>
                    <a:pt x="175477" y="125256"/>
                  </a:lnTo>
                  <a:lnTo>
                    <a:pt x="210870" y="63146"/>
                  </a:lnTo>
                  <a:lnTo>
                    <a:pt x="233832" y="42432"/>
                  </a:lnTo>
                  <a:lnTo>
                    <a:pt x="241873" y="39087"/>
                  </a:lnTo>
                  <a:lnTo>
                    <a:pt x="258203" y="37835"/>
                  </a:lnTo>
                  <a:lnTo>
                    <a:pt x="303712" y="53566"/>
                  </a:lnTo>
                  <a:lnTo>
                    <a:pt x="324521" y="6290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851746" y="2778973"/>
              <a:ext cx="127190" cy="133395"/>
            </a:xfrm>
            <a:custGeom>
              <a:avLst/>
              <a:gdLst/>
              <a:ahLst/>
              <a:cxnLst/>
              <a:rect l="0" t="0" r="0" b="0"/>
              <a:pathLst>
                <a:path w="127190" h="133395">
                  <a:moveTo>
                    <a:pt x="127189" y="58504"/>
                  </a:moveTo>
                  <a:lnTo>
                    <a:pt x="111190" y="23759"/>
                  </a:lnTo>
                  <a:lnTo>
                    <a:pt x="96048" y="4242"/>
                  </a:lnTo>
                  <a:lnTo>
                    <a:pt x="87937" y="1064"/>
                  </a:lnTo>
                  <a:lnTo>
                    <a:pt x="66598" y="0"/>
                  </a:lnTo>
                  <a:lnTo>
                    <a:pt x="46635" y="7539"/>
                  </a:lnTo>
                  <a:lnTo>
                    <a:pt x="29442" y="21060"/>
                  </a:lnTo>
                  <a:lnTo>
                    <a:pt x="5803" y="57409"/>
                  </a:lnTo>
                  <a:lnTo>
                    <a:pt x="1886" y="66095"/>
                  </a:lnTo>
                  <a:lnTo>
                    <a:pt x="0" y="85608"/>
                  </a:lnTo>
                  <a:lnTo>
                    <a:pt x="791" y="95990"/>
                  </a:lnTo>
                  <a:lnTo>
                    <a:pt x="5017" y="103835"/>
                  </a:lnTo>
                  <a:lnTo>
                    <a:pt x="19574" y="115017"/>
                  </a:lnTo>
                  <a:lnTo>
                    <a:pt x="27709" y="116520"/>
                  </a:lnTo>
                  <a:lnTo>
                    <a:pt x="68991" y="105444"/>
                  </a:lnTo>
                  <a:lnTo>
                    <a:pt x="74522" y="107364"/>
                  </a:lnTo>
                  <a:lnTo>
                    <a:pt x="78209" y="112343"/>
                  </a:lnTo>
                  <a:lnTo>
                    <a:pt x="80667" y="119360"/>
                  </a:lnTo>
                  <a:lnTo>
                    <a:pt x="85080" y="124038"/>
                  </a:lnTo>
                  <a:lnTo>
                    <a:pt x="110547" y="1333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031272" y="2795723"/>
              <a:ext cx="255543" cy="355904"/>
            </a:xfrm>
            <a:custGeom>
              <a:avLst/>
              <a:gdLst/>
              <a:ahLst/>
              <a:cxnLst/>
              <a:rect l="0" t="0" r="0" b="0"/>
              <a:pathLst>
                <a:path w="255543" h="355904">
                  <a:moveTo>
                    <a:pt x="47516" y="16791"/>
                  </a:moveTo>
                  <a:lnTo>
                    <a:pt x="55990" y="75413"/>
                  </a:lnTo>
                  <a:lnTo>
                    <a:pt x="67317" y="137821"/>
                  </a:lnTo>
                  <a:lnTo>
                    <a:pt x="76443" y="198366"/>
                  </a:lnTo>
                  <a:lnTo>
                    <a:pt x="80226" y="255246"/>
                  </a:lnTo>
                  <a:lnTo>
                    <a:pt x="80687" y="313011"/>
                  </a:lnTo>
                  <a:lnTo>
                    <a:pt x="71932" y="346179"/>
                  </a:lnTo>
                  <a:lnTo>
                    <a:pt x="64718" y="351953"/>
                  </a:lnTo>
                  <a:lnTo>
                    <a:pt x="44375" y="355903"/>
                  </a:lnTo>
                  <a:lnTo>
                    <a:pt x="35251" y="353813"/>
                  </a:lnTo>
                  <a:lnTo>
                    <a:pt x="20184" y="344095"/>
                  </a:lnTo>
                  <a:lnTo>
                    <a:pt x="9789" y="328064"/>
                  </a:lnTo>
                  <a:lnTo>
                    <a:pt x="3012" y="307687"/>
                  </a:lnTo>
                  <a:lnTo>
                    <a:pt x="0" y="283222"/>
                  </a:lnTo>
                  <a:lnTo>
                    <a:pt x="7138" y="247875"/>
                  </a:lnTo>
                  <a:lnTo>
                    <a:pt x="20965" y="218397"/>
                  </a:lnTo>
                  <a:lnTo>
                    <a:pt x="72873" y="166835"/>
                  </a:lnTo>
                  <a:lnTo>
                    <a:pt x="128159" y="125060"/>
                  </a:lnTo>
                  <a:lnTo>
                    <a:pt x="188824" y="79407"/>
                  </a:lnTo>
                  <a:lnTo>
                    <a:pt x="217811" y="60389"/>
                  </a:lnTo>
                  <a:lnTo>
                    <a:pt x="235630" y="44297"/>
                  </a:lnTo>
                  <a:lnTo>
                    <a:pt x="242069" y="28400"/>
                  </a:lnTo>
                  <a:lnTo>
                    <a:pt x="243787" y="18983"/>
                  </a:lnTo>
                  <a:lnTo>
                    <a:pt x="241233" y="11780"/>
                  </a:lnTo>
                  <a:lnTo>
                    <a:pt x="235832" y="6054"/>
                  </a:lnTo>
                  <a:lnTo>
                    <a:pt x="228534" y="1312"/>
                  </a:lnTo>
                  <a:lnTo>
                    <a:pt x="219970" y="0"/>
                  </a:lnTo>
                  <a:lnTo>
                    <a:pt x="200593" y="3473"/>
                  </a:lnTo>
                  <a:lnTo>
                    <a:pt x="184584" y="13646"/>
                  </a:lnTo>
                  <a:lnTo>
                    <a:pt x="177726" y="20242"/>
                  </a:lnTo>
                  <a:lnTo>
                    <a:pt x="170106" y="39898"/>
                  </a:lnTo>
                  <a:lnTo>
                    <a:pt x="167644" y="62194"/>
                  </a:lnTo>
                  <a:lnTo>
                    <a:pt x="169632" y="81349"/>
                  </a:lnTo>
                  <a:lnTo>
                    <a:pt x="184784" y="112144"/>
                  </a:lnTo>
                  <a:lnTo>
                    <a:pt x="229388" y="166708"/>
                  </a:lnTo>
                  <a:lnTo>
                    <a:pt x="255542" y="19985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17196" y="3403980"/>
            <a:ext cx="1303938" cy="640051"/>
            <a:chOff x="517196" y="3403980"/>
            <a:chExt cx="1303938" cy="640051"/>
          </a:xfrm>
        </p:grpSpPr>
        <p:sp>
          <p:nvSpPr>
            <p:cNvPr id="55" name="Freeform 54"/>
            <p:cNvSpPr/>
            <p:nvPr/>
          </p:nvSpPr>
          <p:spPr>
            <a:xfrm>
              <a:off x="517196" y="3403980"/>
              <a:ext cx="185919" cy="602622"/>
            </a:xfrm>
            <a:custGeom>
              <a:avLst/>
              <a:gdLst/>
              <a:ahLst/>
              <a:cxnLst/>
              <a:rect l="0" t="0" r="0" b="0"/>
              <a:pathLst>
                <a:path w="185919" h="602622">
                  <a:moveTo>
                    <a:pt x="15351" y="240639"/>
                  </a:moveTo>
                  <a:lnTo>
                    <a:pt x="21070" y="297412"/>
                  </a:lnTo>
                  <a:lnTo>
                    <a:pt x="27747" y="351757"/>
                  </a:lnTo>
                  <a:lnTo>
                    <a:pt x="31434" y="407083"/>
                  </a:lnTo>
                  <a:lnTo>
                    <a:pt x="31883" y="455861"/>
                  </a:lnTo>
                  <a:lnTo>
                    <a:pt x="31960" y="505141"/>
                  </a:lnTo>
                  <a:lnTo>
                    <a:pt x="27566" y="556314"/>
                  </a:lnTo>
                  <a:lnTo>
                    <a:pt x="23517" y="602621"/>
                  </a:lnTo>
                  <a:lnTo>
                    <a:pt x="21719" y="602153"/>
                  </a:lnTo>
                  <a:lnTo>
                    <a:pt x="12192" y="579247"/>
                  </a:lnTo>
                  <a:lnTo>
                    <a:pt x="5244" y="528343"/>
                  </a:lnTo>
                  <a:lnTo>
                    <a:pt x="0" y="475705"/>
                  </a:lnTo>
                  <a:lnTo>
                    <a:pt x="4683" y="414147"/>
                  </a:lnTo>
                  <a:lnTo>
                    <a:pt x="7259" y="364165"/>
                  </a:lnTo>
                  <a:lnTo>
                    <a:pt x="12543" y="308777"/>
                  </a:lnTo>
                  <a:lnTo>
                    <a:pt x="16368" y="252302"/>
                  </a:lnTo>
                  <a:lnTo>
                    <a:pt x="27466" y="200024"/>
                  </a:lnTo>
                  <a:lnTo>
                    <a:pt x="37946" y="150326"/>
                  </a:lnTo>
                  <a:lnTo>
                    <a:pt x="57584" y="91649"/>
                  </a:lnTo>
                  <a:lnTo>
                    <a:pt x="84776" y="34908"/>
                  </a:lnTo>
                  <a:lnTo>
                    <a:pt x="95825" y="16991"/>
                  </a:lnTo>
                  <a:lnTo>
                    <a:pt x="111830" y="4713"/>
                  </a:lnTo>
                  <a:lnTo>
                    <a:pt x="121276" y="145"/>
                  </a:lnTo>
                  <a:lnTo>
                    <a:pt x="141633" y="0"/>
                  </a:lnTo>
                  <a:lnTo>
                    <a:pt x="152239" y="2550"/>
                  </a:lnTo>
                  <a:lnTo>
                    <a:pt x="161159" y="8873"/>
                  </a:lnTo>
                  <a:lnTo>
                    <a:pt x="176001" y="28225"/>
                  </a:lnTo>
                  <a:lnTo>
                    <a:pt x="185918" y="73945"/>
                  </a:lnTo>
                  <a:lnTo>
                    <a:pt x="182625" y="127446"/>
                  </a:lnTo>
                  <a:lnTo>
                    <a:pt x="166007" y="184870"/>
                  </a:lnTo>
                  <a:lnTo>
                    <a:pt x="139917" y="229084"/>
                  </a:lnTo>
                  <a:lnTo>
                    <a:pt x="98562" y="28224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38841" y="3761114"/>
              <a:ext cx="270794" cy="216415"/>
            </a:xfrm>
            <a:custGeom>
              <a:avLst/>
              <a:gdLst/>
              <a:ahLst/>
              <a:cxnLst/>
              <a:rect l="0" t="0" r="0" b="0"/>
              <a:pathLst>
                <a:path w="270794" h="216415">
                  <a:moveTo>
                    <a:pt x="18374" y="0"/>
                  </a:moveTo>
                  <a:lnTo>
                    <a:pt x="25539" y="55161"/>
                  </a:lnTo>
                  <a:lnTo>
                    <a:pt x="17492" y="109137"/>
                  </a:lnTo>
                  <a:lnTo>
                    <a:pt x="7326" y="139277"/>
                  </a:lnTo>
                  <a:lnTo>
                    <a:pt x="2688" y="148325"/>
                  </a:lnTo>
                  <a:lnTo>
                    <a:pt x="520" y="150659"/>
                  </a:lnTo>
                  <a:lnTo>
                    <a:pt x="0" y="148516"/>
                  </a:lnTo>
                  <a:lnTo>
                    <a:pt x="2811" y="136274"/>
                  </a:lnTo>
                  <a:lnTo>
                    <a:pt x="30975" y="77889"/>
                  </a:lnTo>
                  <a:lnTo>
                    <a:pt x="60825" y="44663"/>
                  </a:lnTo>
                  <a:lnTo>
                    <a:pt x="68864" y="38096"/>
                  </a:lnTo>
                  <a:lnTo>
                    <a:pt x="90124" y="30800"/>
                  </a:lnTo>
                  <a:lnTo>
                    <a:pt x="113133" y="28482"/>
                  </a:lnTo>
                  <a:lnTo>
                    <a:pt x="159161" y="36886"/>
                  </a:lnTo>
                  <a:lnTo>
                    <a:pt x="189014" y="49041"/>
                  </a:lnTo>
                  <a:lnTo>
                    <a:pt x="194080" y="55808"/>
                  </a:lnTo>
                  <a:lnTo>
                    <a:pt x="195608" y="64018"/>
                  </a:lnTo>
                  <a:lnTo>
                    <a:pt x="194777" y="73189"/>
                  </a:lnTo>
                  <a:lnTo>
                    <a:pt x="186458" y="90776"/>
                  </a:lnTo>
                  <a:lnTo>
                    <a:pt x="140481" y="145726"/>
                  </a:lnTo>
                  <a:lnTo>
                    <a:pt x="117105" y="190668"/>
                  </a:lnTo>
                  <a:lnTo>
                    <a:pt x="116555" y="198303"/>
                  </a:lnTo>
                  <a:lnTo>
                    <a:pt x="120874" y="211718"/>
                  </a:lnTo>
                  <a:lnTo>
                    <a:pt x="127388" y="215110"/>
                  </a:lnTo>
                  <a:lnTo>
                    <a:pt x="146953" y="216414"/>
                  </a:lnTo>
                  <a:lnTo>
                    <a:pt x="168593" y="208980"/>
                  </a:lnTo>
                  <a:lnTo>
                    <a:pt x="229843" y="169250"/>
                  </a:lnTo>
                  <a:lnTo>
                    <a:pt x="257883" y="128751"/>
                  </a:lnTo>
                  <a:lnTo>
                    <a:pt x="269424" y="98040"/>
                  </a:lnTo>
                  <a:lnTo>
                    <a:pt x="270793" y="77782"/>
                  </a:lnTo>
                  <a:lnTo>
                    <a:pt x="267396" y="60457"/>
                  </a:lnTo>
                  <a:lnTo>
                    <a:pt x="259722" y="46594"/>
                  </a:lnTo>
                  <a:lnTo>
                    <a:pt x="253237" y="43082"/>
                  </a:lnTo>
                  <a:lnTo>
                    <a:pt x="236171" y="41645"/>
                  </a:lnTo>
                  <a:lnTo>
                    <a:pt x="210188" y="50451"/>
                  </a:lnTo>
                  <a:lnTo>
                    <a:pt x="206347" y="55824"/>
                  </a:lnTo>
                  <a:lnTo>
                    <a:pt x="205635" y="62179"/>
                  </a:lnTo>
                  <a:lnTo>
                    <a:pt x="207009" y="69189"/>
                  </a:lnTo>
                  <a:lnTo>
                    <a:pt x="209775" y="73863"/>
                  </a:lnTo>
                  <a:lnTo>
                    <a:pt x="213468" y="76979"/>
                  </a:lnTo>
                  <a:lnTo>
                    <a:pt x="226401" y="832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119201" y="3761114"/>
              <a:ext cx="270415" cy="240392"/>
            </a:xfrm>
            <a:custGeom>
              <a:avLst/>
              <a:gdLst/>
              <a:ahLst/>
              <a:cxnLst/>
              <a:rect l="0" t="0" r="0" b="0"/>
              <a:pathLst>
                <a:path w="270415" h="240392">
                  <a:moveTo>
                    <a:pt x="103993" y="0"/>
                  </a:moveTo>
                  <a:lnTo>
                    <a:pt x="83139" y="12361"/>
                  </a:lnTo>
                  <a:lnTo>
                    <a:pt x="24792" y="37021"/>
                  </a:lnTo>
                  <a:lnTo>
                    <a:pt x="9929" y="47581"/>
                  </a:lnTo>
                  <a:lnTo>
                    <a:pt x="2090" y="63368"/>
                  </a:lnTo>
                  <a:lnTo>
                    <a:pt x="0" y="72756"/>
                  </a:lnTo>
                  <a:lnTo>
                    <a:pt x="2608" y="90583"/>
                  </a:lnTo>
                  <a:lnTo>
                    <a:pt x="5893" y="99221"/>
                  </a:lnTo>
                  <a:lnTo>
                    <a:pt x="28185" y="124628"/>
                  </a:lnTo>
                  <a:lnTo>
                    <a:pt x="86114" y="170308"/>
                  </a:lnTo>
                  <a:lnTo>
                    <a:pt x="98512" y="184790"/>
                  </a:lnTo>
                  <a:lnTo>
                    <a:pt x="103113" y="192536"/>
                  </a:lnTo>
                  <a:lnTo>
                    <a:pt x="103406" y="199548"/>
                  </a:lnTo>
                  <a:lnTo>
                    <a:pt x="100828" y="206072"/>
                  </a:lnTo>
                  <a:lnTo>
                    <a:pt x="90567" y="217328"/>
                  </a:lnTo>
                  <a:lnTo>
                    <a:pt x="53395" y="235161"/>
                  </a:lnTo>
                  <a:lnTo>
                    <a:pt x="48996" y="233513"/>
                  </a:lnTo>
                  <a:lnTo>
                    <a:pt x="46988" y="228715"/>
                  </a:lnTo>
                  <a:lnTo>
                    <a:pt x="46574" y="221819"/>
                  </a:lnTo>
                  <a:lnTo>
                    <a:pt x="49996" y="215372"/>
                  </a:lnTo>
                  <a:lnTo>
                    <a:pt x="105261" y="169265"/>
                  </a:lnTo>
                  <a:lnTo>
                    <a:pt x="162865" y="143081"/>
                  </a:lnTo>
                  <a:lnTo>
                    <a:pt x="217739" y="118808"/>
                  </a:lnTo>
                  <a:lnTo>
                    <a:pt x="229436" y="113825"/>
                  </a:lnTo>
                  <a:lnTo>
                    <a:pt x="222308" y="114691"/>
                  </a:lnTo>
                  <a:lnTo>
                    <a:pt x="211743" y="123090"/>
                  </a:lnTo>
                  <a:lnTo>
                    <a:pt x="189894" y="155499"/>
                  </a:lnTo>
                  <a:lnTo>
                    <a:pt x="177728" y="186710"/>
                  </a:lnTo>
                  <a:lnTo>
                    <a:pt x="178678" y="205949"/>
                  </a:lnTo>
                  <a:lnTo>
                    <a:pt x="181520" y="214962"/>
                  </a:lnTo>
                  <a:lnTo>
                    <a:pt x="192074" y="229908"/>
                  </a:lnTo>
                  <a:lnTo>
                    <a:pt x="198771" y="236482"/>
                  </a:lnTo>
                  <a:lnTo>
                    <a:pt x="207859" y="239941"/>
                  </a:lnTo>
                  <a:lnTo>
                    <a:pt x="239963" y="240391"/>
                  </a:lnTo>
                  <a:lnTo>
                    <a:pt x="270414" y="2329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451953" y="3836003"/>
              <a:ext cx="110557" cy="196303"/>
            </a:xfrm>
            <a:custGeom>
              <a:avLst/>
              <a:gdLst/>
              <a:ahLst/>
              <a:cxnLst/>
              <a:rect l="0" t="0" r="0" b="0"/>
              <a:pathLst>
                <a:path w="110557" h="196303">
                  <a:moveTo>
                    <a:pt x="79120" y="0"/>
                  </a:moveTo>
                  <a:lnTo>
                    <a:pt x="24197" y="15118"/>
                  </a:lnTo>
                  <a:lnTo>
                    <a:pt x="9714" y="23978"/>
                  </a:lnTo>
                  <a:lnTo>
                    <a:pt x="5113" y="31703"/>
                  </a:lnTo>
                  <a:lnTo>
                    <a:pt x="0" y="52614"/>
                  </a:lnTo>
                  <a:lnTo>
                    <a:pt x="2334" y="62813"/>
                  </a:lnTo>
                  <a:lnTo>
                    <a:pt x="14791" y="81542"/>
                  </a:lnTo>
                  <a:lnTo>
                    <a:pt x="72761" y="135642"/>
                  </a:lnTo>
                  <a:lnTo>
                    <a:pt x="108245" y="170655"/>
                  </a:lnTo>
                  <a:lnTo>
                    <a:pt x="110556" y="176640"/>
                  </a:lnTo>
                  <a:lnTo>
                    <a:pt x="110247" y="182479"/>
                  </a:lnTo>
                  <a:lnTo>
                    <a:pt x="108193" y="188221"/>
                  </a:lnTo>
                  <a:lnTo>
                    <a:pt x="103124" y="192049"/>
                  </a:lnTo>
                  <a:lnTo>
                    <a:pt x="87631" y="196302"/>
                  </a:lnTo>
                  <a:lnTo>
                    <a:pt x="62534" y="194280"/>
                  </a:lnTo>
                  <a:lnTo>
                    <a:pt x="48326" y="185275"/>
                  </a:lnTo>
                  <a:lnTo>
                    <a:pt x="41949" y="178990"/>
                  </a:lnTo>
                  <a:lnTo>
                    <a:pt x="40471" y="172027"/>
                  </a:lnTo>
                  <a:lnTo>
                    <a:pt x="42259" y="164611"/>
                  </a:lnTo>
                  <a:lnTo>
                    <a:pt x="54157" y="1414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564357" y="3836003"/>
              <a:ext cx="256777" cy="208028"/>
            </a:xfrm>
            <a:custGeom>
              <a:avLst/>
              <a:gdLst/>
              <a:ahLst/>
              <a:cxnLst/>
              <a:rect l="0" t="0" r="0" b="0"/>
              <a:pathLst>
                <a:path w="256777" h="208028">
                  <a:moveTo>
                    <a:pt x="224668" y="0"/>
                  </a:moveTo>
                  <a:lnTo>
                    <a:pt x="198096" y="11438"/>
                  </a:lnTo>
                  <a:lnTo>
                    <a:pt x="142169" y="23753"/>
                  </a:lnTo>
                  <a:lnTo>
                    <a:pt x="125132" y="32438"/>
                  </a:lnTo>
                  <a:lnTo>
                    <a:pt x="120404" y="39192"/>
                  </a:lnTo>
                  <a:lnTo>
                    <a:pt x="117616" y="56559"/>
                  </a:lnTo>
                  <a:lnTo>
                    <a:pt x="120016" y="64518"/>
                  </a:lnTo>
                  <a:lnTo>
                    <a:pt x="130079" y="78293"/>
                  </a:lnTo>
                  <a:lnTo>
                    <a:pt x="182752" y="114478"/>
                  </a:lnTo>
                  <a:lnTo>
                    <a:pt x="240553" y="152068"/>
                  </a:lnTo>
                  <a:lnTo>
                    <a:pt x="249126" y="159626"/>
                  </a:lnTo>
                  <a:lnTo>
                    <a:pt x="253917" y="167438"/>
                  </a:lnTo>
                  <a:lnTo>
                    <a:pt x="256776" y="183515"/>
                  </a:lnTo>
                  <a:lnTo>
                    <a:pt x="251621" y="188912"/>
                  </a:lnTo>
                  <a:lnTo>
                    <a:pt x="197193" y="202701"/>
                  </a:lnTo>
                  <a:lnTo>
                    <a:pt x="134906" y="207325"/>
                  </a:lnTo>
                  <a:lnTo>
                    <a:pt x="76047" y="207934"/>
                  </a:lnTo>
                  <a:lnTo>
                    <a:pt x="25089" y="208008"/>
                  </a:lnTo>
                  <a:lnTo>
                    <a:pt x="0" y="2080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071941" y="3744472"/>
            <a:ext cx="2044406" cy="549190"/>
            <a:chOff x="2071941" y="3744472"/>
            <a:chExt cx="2044406" cy="549190"/>
          </a:xfrm>
        </p:grpSpPr>
        <p:sp>
          <p:nvSpPr>
            <p:cNvPr id="61" name="Freeform 60"/>
            <p:cNvSpPr/>
            <p:nvPr/>
          </p:nvSpPr>
          <p:spPr>
            <a:xfrm>
              <a:off x="2071941" y="3922741"/>
              <a:ext cx="324522" cy="88005"/>
            </a:xfrm>
            <a:custGeom>
              <a:avLst/>
              <a:gdLst/>
              <a:ahLst/>
              <a:cxnLst/>
              <a:rect l="0" t="0" r="0" b="0"/>
              <a:pathLst>
                <a:path w="324522" h="88005">
                  <a:moveTo>
                    <a:pt x="0" y="4794"/>
                  </a:moveTo>
                  <a:lnTo>
                    <a:pt x="34140" y="0"/>
                  </a:lnTo>
                  <a:lnTo>
                    <a:pt x="75759" y="4812"/>
                  </a:lnTo>
                  <a:lnTo>
                    <a:pt x="135295" y="23299"/>
                  </a:lnTo>
                  <a:lnTo>
                    <a:pt x="191303" y="40423"/>
                  </a:lnTo>
                  <a:lnTo>
                    <a:pt x="248894" y="69103"/>
                  </a:lnTo>
                  <a:lnTo>
                    <a:pt x="291140" y="84008"/>
                  </a:lnTo>
                  <a:lnTo>
                    <a:pt x="324521" y="8800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296609" y="3852645"/>
              <a:ext cx="108247" cy="216349"/>
            </a:xfrm>
            <a:custGeom>
              <a:avLst/>
              <a:gdLst/>
              <a:ahLst/>
              <a:cxnLst/>
              <a:rect l="0" t="0" r="0" b="0"/>
              <a:pathLst>
                <a:path w="108247" h="216349">
                  <a:moveTo>
                    <a:pt x="0" y="0"/>
                  </a:moveTo>
                  <a:lnTo>
                    <a:pt x="27581" y="34746"/>
                  </a:lnTo>
                  <a:lnTo>
                    <a:pt x="82284" y="87756"/>
                  </a:lnTo>
                  <a:lnTo>
                    <a:pt x="103482" y="119794"/>
                  </a:lnTo>
                  <a:lnTo>
                    <a:pt x="108246" y="141692"/>
                  </a:lnTo>
                  <a:lnTo>
                    <a:pt x="108222" y="152709"/>
                  </a:lnTo>
                  <a:lnTo>
                    <a:pt x="105432" y="161903"/>
                  </a:lnTo>
                  <a:lnTo>
                    <a:pt x="94936" y="177049"/>
                  </a:lnTo>
                  <a:lnTo>
                    <a:pt x="59879" y="200914"/>
                  </a:lnTo>
                  <a:lnTo>
                    <a:pt x="27751" y="213025"/>
                  </a:lnTo>
                  <a:lnTo>
                    <a:pt x="8321" y="21634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571204" y="3777756"/>
              <a:ext cx="100191" cy="360833"/>
            </a:xfrm>
            <a:custGeom>
              <a:avLst/>
              <a:gdLst/>
              <a:ahLst/>
              <a:cxnLst/>
              <a:rect l="0" t="0" r="0" b="0"/>
              <a:pathLst>
                <a:path w="100191" h="360833">
                  <a:moveTo>
                    <a:pt x="99853" y="0"/>
                  </a:moveTo>
                  <a:lnTo>
                    <a:pt x="51742" y="53041"/>
                  </a:lnTo>
                  <a:lnTo>
                    <a:pt x="36288" y="86599"/>
                  </a:lnTo>
                  <a:lnTo>
                    <a:pt x="30921" y="113377"/>
                  </a:lnTo>
                  <a:lnTo>
                    <a:pt x="34022" y="158717"/>
                  </a:lnTo>
                  <a:lnTo>
                    <a:pt x="51168" y="210990"/>
                  </a:lnTo>
                  <a:lnTo>
                    <a:pt x="79199" y="268268"/>
                  </a:lnTo>
                  <a:lnTo>
                    <a:pt x="100190" y="306629"/>
                  </a:lnTo>
                  <a:lnTo>
                    <a:pt x="100078" y="315367"/>
                  </a:lnTo>
                  <a:lnTo>
                    <a:pt x="92556" y="332471"/>
                  </a:lnTo>
                  <a:lnTo>
                    <a:pt x="79968" y="344388"/>
                  </a:lnTo>
                  <a:lnTo>
                    <a:pt x="63278" y="352767"/>
                  </a:lnTo>
                  <a:lnTo>
                    <a:pt x="29741" y="360832"/>
                  </a:lnTo>
                  <a:lnTo>
                    <a:pt x="10444" y="359767"/>
                  </a:lnTo>
                  <a:lnTo>
                    <a:pt x="5114" y="356339"/>
                  </a:lnTo>
                  <a:lnTo>
                    <a:pt x="2485" y="351280"/>
                  </a:lnTo>
                  <a:lnTo>
                    <a:pt x="0" y="3328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723190" y="3969140"/>
              <a:ext cx="175082" cy="168673"/>
            </a:xfrm>
            <a:custGeom>
              <a:avLst/>
              <a:gdLst/>
              <a:ahLst/>
              <a:cxnLst/>
              <a:rect l="0" t="0" r="0" b="0"/>
              <a:pathLst>
                <a:path w="175082" h="168673">
                  <a:moveTo>
                    <a:pt x="64361" y="0"/>
                  </a:moveTo>
                  <a:lnTo>
                    <a:pt x="50150" y="19005"/>
                  </a:lnTo>
                  <a:lnTo>
                    <a:pt x="13164" y="53588"/>
                  </a:lnTo>
                  <a:lnTo>
                    <a:pt x="5241" y="68197"/>
                  </a:lnTo>
                  <a:lnTo>
                    <a:pt x="0" y="96431"/>
                  </a:lnTo>
                  <a:lnTo>
                    <a:pt x="7281" y="128219"/>
                  </a:lnTo>
                  <a:lnTo>
                    <a:pt x="21118" y="145128"/>
                  </a:lnTo>
                  <a:lnTo>
                    <a:pt x="39594" y="157882"/>
                  </a:lnTo>
                  <a:lnTo>
                    <a:pt x="60134" y="166632"/>
                  </a:lnTo>
                  <a:lnTo>
                    <a:pt x="79125" y="168672"/>
                  </a:lnTo>
                  <a:lnTo>
                    <a:pt x="97735" y="165572"/>
                  </a:lnTo>
                  <a:lnTo>
                    <a:pt x="127155" y="153431"/>
                  </a:lnTo>
                  <a:lnTo>
                    <a:pt x="160578" y="127340"/>
                  </a:lnTo>
                  <a:lnTo>
                    <a:pt x="173409" y="97621"/>
                  </a:lnTo>
                  <a:lnTo>
                    <a:pt x="175081" y="77596"/>
                  </a:lnTo>
                  <a:lnTo>
                    <a:pt x="171817" y="60375"/>
                  </a:lnTo>
                  <a:lnTo>
                    <a:pt x="164203" y="46557"/>
                  </a:lnTo>
                  <a:lnTo>
                    <a:pt x="149724" y="36718"/>
                  </a:lnTo>
                  <a:lnTo>
                    <a:pt x="130037" y="30188"/>
                  </a:lnTo>
                  <a:lnTo>
                    <a:pt x="99436" y="27436"/>
                  </a:lnTo>
                  <a:lnTo>
                    <a:pt x="96990" y="28461"/>
                  </a:lnTo>
                  <a:lnTo>
                    <a:pt x="97645" y="332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736534" y="3744472"/>
              <a:ext cx="225760" cy="490789"/>
            </a:xfrm>
            <a:custGeom>
              <a:avLst/>
              <a:gdLst/>
              <a:ahLst/>
              <a:cxnLst/>
              <a:rect l="0" t="0" r="0" b="0"/>
              <a:pathLst>
                <a:path w="225760" h="490789">
                  <a:moveTo>
                    <a:pt x="225759" y="0"/>
                  </a:moveTo>
                  <a:lnTo>
                    <a:pt x="172713" y="55819"/>
                  </a:lnTo>
                  <a:lnTo>
                    <a:pt x="138234" y="117853"/>
                  </a:lnTo>
                  <a:lnTo>
                    <a:pt x="116013" y="177021"/>
                  </a:lnTo>
                  <a:lnTo>
                    <a:pt x="99503" y="230666"/>
                  </a:lnTo>
                  <a:lnTo>
                    <a:pt x="80695" y="285778"/>
                  </a:lnTo>
                  <a:lnTo>
                    <a:pt x="61639" y="338715"/>
                  </a:lnTo>
                  <a:lnTo>
                    <a:pt x="40054" y="402033"/>
                  </a:lnTo>
                  <a:lnTo>
                    <a:pt x="19246" y="455629"/>
                  </a:lnTo>
                  <a:lnTo>
                    <a:pt x="842" y="490712"/>
                  </a:lnTo>
                  <a:lnTo>
                    <a:pt x="0" y="490788"/>
                  </a:lnTo>
                  <a:lnTo>
                    <a:pt x="1091" y="48262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942881" y="3860966"/>
              <a:ext cx="160871" cy="298528"/>
            </a:xfrm>
            <a:custGeom>
              <a:avLst/>
              <a:gdLst/>
              <a:ahLst/>
              <a:cxnLst/>
              <a:rect l="0" t="0" r="0" b="0"/>
              <a:pathLst>
                <a:path w="160871" h="298528">
                  <a:moveTo>
                    <a:pt x="119265" y="0"/>
                  </a:moveTo>
                  <a:lnTo>
                    <a:pt x="91803" y="54017"/>
                  </a:lnTo>
                  <a:lnTo>
                    <a:pt x="65737" y="108727"/>
                  </a:lnTo>
                  <a:lnTo>
                    <a:pt x="39851" y="171336"/>
                  </a:lnTo>
                  <a:lnTo>
                    <a:pt x="19472" y="232790"/>
                  </a:lnTo>
                  <a:lnTo>
                    <a:pt x="0" y="291226"/>
                  </a:lnTo>
                  <a:lnTo>
                    <a:pt x="923" y="295852"/>
                  </a:lnTo>
                  <a:lnTo>
                    <a:pt x="4313" y="298012"/>
                  </a:lnTo>
                  <a:lnTo>
                    <a:pt x="9346" y="298527"/>
                  </a:lnTo>
                  <a:lnTo>
                    <a:pt x="19869" y="294169"/>
                  </a:lnTo>
                  <a:lnTo>
                    <a:pt x="78002" y="247419"/>
                  </a:lnTo>
                  <a:lnTo>
                    <a:pt x="94454" y="236013"/>
                  </a:lnTo>
                  <a:lnTo>
                    <a:pt x="101800" y="234081"/>
                  </a:lnTo>
                  <a:lnTo>
                    <a:pt x="108546" y="234641"/>
                  </a:lnTo>
                  <a:lnTo>
                    <a:pt x="114892" y="236864"/>
                  </a:lnTo>
                  <a:lnTo>
                    <a:pt x="118199" y="241120"/>
                  </a:lnTo>
                  <a:lnTo>
                    <a:pt x="119479" y="246731"/>
                  </a:lnTo>
                  <a:lnTo>
                    <a:pt x="116863" y="267880"/>
                  </a:lnTo>
                  <a:lnTo>
                    <a:pt x="114890" y="275666"/>
                  </a:lnTo>
                  <a:lnTo>
                    <a:pt x="117273" y="279932"/>
                  </a:lnTo>
                  <a:lnTo>
                    <a:pt x="122559" y="281851"/>
                  </a:lnTo>
                  <a:lnTo>
                    <a:pt x="136447" y="281518"/>
                  </a:lnTo>
                  <a:lnTo>
                    <a:pt x="160870" y="2745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210638" y="3985782"/>
              <a:ext cx="142746" cy="185622"/>
            </a:xfrm>
            <a:custGeom>
              <a:avLst/>
              <a:gdLst/>
              <a:ahLst/>
              <a:cxnLst/>
              <a:rect l="0" t="0" r="0" b="0"/>
              <a:pathLst>
                <a:path w="142746" h="185622">
                  <a:moveTo>
                    <a:pt x="51213" y="0"/>
                  </a:moveTo>
                  <a:lnTo>
                    <a:pt x="36095" y="56773"/>
                  </a:lnTo>
                  <a:lnTo>
                    <a:pt x="11852" y="111118"/>
                  </a:lnTo>
                  <a:lnTo>
                    <a:pt x="0" y="139865"/>
                  </a:lnTo>
                  <a:lnTo>
                    <a:pt x="429" y="145019"/>
                  </a:lnTo>
                  <a:lnTo>
                    <a:pt x="3488" y="147530"/>
                  </a:lnTo>
                  <a:lnTo>
                    <a:pt x="8302" y="148280"/>
                  </a:lnTo>
                  <a:lnTo>
                    <a:pt x="21047" y="141716"/>
                  </a:lnTo>
                  <a:lnTo>
                    <a:pt x="83523" y="99895"/>
                  </a:lnTo>
                  <a:lnTo>
                    <a:pt x="92169" y="98956"/>
                  </a:lnTo>
                  <a:lnTo>
                    <a:pt x="109171" y="102844"/>
                  </a:lnTo>
                  <a:lnTo>
                    <a:pt x="115740" y="108319"/>
                  </a:lnTo>
                  <a:lnTo>
                    <a:pt x="125503" y="124264"/>
                  </a:lnTo>
                  <a:lnTo>
                    <a:pt x="127993" y="141213"/>
                  </a:lnTo>
                  <a:lnTo>
                    <a:pt x="126476" y="179111"/>
                  </a:lnTo>
                  <a:lnTo>
                    <a:pt x="128200" y="184127"/>
                  </a:lnTo>
                  <a:lnTo>
                    <a:pt x="131199" y="185621"/>
                  </a:lnTo>
                  <a:lnTo>
                    <a:pt x="142745" y="1830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467839" y="4044030"/>
              <a:ext cx="35323" cy="108174"/>
            </a:xfrm>
            <a:custGeom>
              <a:avLst/>
              <a:gdLst/>
              <a:ahLst/>
              <a:cxnLst/>
              <a:rect l="0" t="0" r="0" b="0"/>
              <a:pathLst>
                <a:path w="35323" h="108174">
                  <a:moveTo>
                    <a:pt x="2038" y="0"/>
                  </a:moveTo>
                  <a:lnTo>
                    <a:pt x="6455" y="13251"/>
                  </a:lnTo>
                  <a:lnTo>
                    <a:pt x="5907" y="19005"/>
                  </a:lnTo>
                  <a:lnTo>
                    <a:pt x="0" y="32237"/>
                  </a:lnTo>
                  <a:lnTo>
                    <a:pt x="1604" y="31662"/>
                  </a:lnTo>
                  <a:lnTo>
                    <a:pt x="4522" y="29429"/>
                  </a:lnTo>
                  <a:lnTo>
                    <a:pt x="7393" y="30714"/>
                  </a:lnTo>
                  <a:lnTo>
                    <a:pt x="13047" y="39538"/>
                  </a:lnTo>
                  <a:lnTo>
                    <a:pt x="17939" y="84764"/>
                  </a:lnTo>
                  <a:lnTo>
                    <a:pt x="18186" y="95341"/>
                  </a:lnTo>
                  <a:lnTo>
                    <a:pt x="20200" y="101467"/>
                  </a:lnTo>
                  <a:lnTo>
                    <a:pt x="23391" y="104627"/>
                  </a:lnTo>
                  <a:lnTo>
                    <a:pt x="35322" y="1081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552195" y="3891883"/>
              <a:ext cx="240061" cy="318568"/>
            </a:xfrm>
            <a:custGeom>
              <a:avLst/>
              <a:gdLst/>
              <a:ahLst/>
              <a:cxnLst/>
              <a:rect l="0" t="0" r="0" b="0"/>
              <a:pathLst>
                <a:path w="240061" h="318568">
                  <a:moveTo>
                    <a:pt x="117387" y="152147"/>
                  </a:moveTo>
                  <a:lnTo>
                    <a:pt x="126222" y="143312"/>
                  </a:lnTo>
                  <a:lnTo>
                    <a:pt x="127900" y="137936"/>
                  </a:lnTo>
                  <a:lnTo>
                    <a:pt x="127299" y="124566"/>
                  </a:lnTo>
                  <a:lnTo>
                    <a:pt x="123070" y="119891"/>
                  </a:lnTo>
                  <a:lnTo>
                    <a:pt x="108510" y="114697"/>
                  </a:lnTo>
                  <a:lnTo>
                    <a:pt x="89711" y="117319"/>
                  </a:lnTo>
                  <a:lnTo>
                    <a:pt x="70878" y="124648"/>
                  </a:lnTo>
                  <a:lnTo>
                    <a:pt x="26218" y="160644"/>
                  </a:lnTo>
                  <a:lnTo>
                    <a:pt x="14922" y="174414"/>
                  </a:lnTo>
                  <a:lnTo>
                    <a:pt x="3738" y="195944"/>
                  </a:lnTo>
                  <a:lnTo>
                    <a:pt x="0" y="215991"/>
                  </a:lnTo>
                  <a:lnTo>
                    <a:pt x="2345" y="234147"/>
                  </a:lnTo>
                  <a:lnTo>
                    <a:pt x="9551" y="251461"/>
                  </a:lnTo>
                  <a:lnTo>
                    <a:pt x="23849" y="263471"/>
                  </a:lnTo>
                  <a:lnTo>
                    <a:pt x="32838" y="267968"/>
                  </a:lnTo>
                  <a:lnTo>
                    <a:pt x="43455" y="268193"/>
                  </a:lnTo>
                  <a:lnTo>
                    <a:pt x="67578" y="261045"/>
                  </a:lnTo>
                  <a:lnTo>
                    <a:pt x="86312" y="248623"/>
                  </a:lnTo>
                  <a:lnTo>
                    <a:pt x="142479" y="189137"/>
                  </a:lnTo>
                  <a:lnTo>
                    <a:pt x="187871" y="131412"/>
                  </a:lnTo>
                  <a:lnTo>
                    <a:pt x="217025" y="77083"/>
                  </a:lnTo>
                  <a:lnTo>
                    <a:pt x="234970" y="37261"/>
                  </a:lnTo>
                  <a:lnTo>
                    <a:pt x="240060" y="6748"/>
                  </a:lnTo>
                  <a:lnTo>
                    <a:pt x="236151" y="1590"/>
                  </a:lnTo>
                  <a:lnTo>
                    <a:pt x="228923" y="0"/>
                  </a:lnTo>
                  <a:lnTo>
                    <a:pt x="219481" y="789"/>
                  </a:lnTo>
                  <a:lnTo>
                    <a:pt x="212262" y="4089"/>
                  </a:lnTo>
                  <a:lnTo>
                    <a:pt x="201775" y="15152"/>
                  </a:lnTo>
                  <a:lnTo>
                    <a:pt x="190674" y="36974"/>
                  </a:lnTo>
                  <a:lnTo>
                    <a:pt x="179564" y="92996"/>
                  </a:lnTo>
                  <a:lnTo>
                    <a:pt x="176411" y="149948"/>
                  </a:lnTo>
                  <a:lnTo>
                    <a:pt x="175865" y="201421"/>
                  </a:lnTo>
                  <a:lnTo>
                    <a:pt x="180097" y="255260"/>
                  </a:lnTo>
                  <a:lnTo>
                    <a:pt x="191647" y="288201"/>
                  </a:lnTo>
                  <a:lnTo>
                    <a:pt x="204016" y="302914"/>
                  </a:lnTo>
                  <a:lnTo>
                    <a:pt x="225561" y="31856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854457" y="4070133"/>
              <a:ext cx="73079" cy="97384"/>
            </a:xfrm>
            <a:custGeom>
              <a:avLst/>
              <a:gdLst/>
              <a:ahLst/>
              <a:cxnLst/>
              <a:rect l="0" t="0" r="0" b="0"/>
              <a:pathLst>
                <a:path w="73079" h="97384">
                  <a:moveTo>
                    <a:pt x="14830" y="65428"/>
                  </a:moveTo>
                  <a:lnTo>
                    <a:pt x="28116" y="50293"/>
                  </a:lnTo>
                  <a:lnTo>
                    <a:pt x="37994" y="33430"/>
                  </a:lnTo>
                  <a:lnTo>
                    <a:pt x="41151" y="16073"/>
                  </a:lnTo>
                  <a:lnTo>
                    <a:pt x="40698" y="7562"/>
                  </a:lnTo>
                  <a:lnTo>
                    <a:pt x="37623" y="2812"/>
                  </a:lnTo>
                  <a:lnTo>
                    <a:pt x="32799" y="570"/>
                  </a:lnTo>
                  <a:lnTo>
                    <a:pt x="26810" y="0"/>
                  </a:lnTo>
                  <a:lnTo>
                    <a:pt x="21892" y="2393"/>
                  </a:lnTo>
                  <a:lnTo>
                    <a:pt x="13963" y="12449"/>
                  </a:lnTo>
                  <a:lnTo>
                    <a:pt x="4300" y="33705"/>
                  </a:lnTo>
                  <a:lnTo>
                    <a:pt x="0" y="61987"/>
                  </a:lnTo>
                  <a:lnTo>
                    <a:pt x="3924" y="80541"/>
                  </a:lnTo>
                  <a:lnTo>
                    <a:pt x="7560" y="89372"/>
                  </a:lnTo>
                  <a:lnTo>
                    <a:pt x="13681" y="94334"/>
                  </a:lnTo>
                  <a:lnTo>
                    <a:pt x="30345" y="97383"/>
                  </a:lnTo>
                  <a:lnTo>
                    <a:pt x="45148" y="93190"/>
                  </a:lnTo>
                  <a:lnTo>
                    <a:pt x="73078" y="7374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985782" y="4093956"/>
              <a:ext cx="130565" cy="199706"/>
            </a:xfrm>
            <a:custGeom>
              <a:avLst/>
              <a:gdLst/>
              <a:ahLst/>
              <a:cxnLst/>
              <a:rect l="0" t="0" r="0" b="0"/>
              <a:pathLst>
                <a:path w="130565" h="199706">
                  <a:moveTo>
                    <a:pt x="0" y="0"/>
                  </a:moveTo>
                  <a:lnTo>
                    <a:pt x="1849" y="54923"/>
                  </a:lnTo>
                  <a:lnTo>
                    <a:pt x="8835" y="69405"/>
                  </a:lnTo>
                  <a:lnTo>
                    <a:pt x="14211" y="73083"/>
                  </a:lnTo>
                  <a:lnTo>
                    <a:pt x="27581" y="74703"/>
                  </a:lnTo>
                  <a:lnTo>
                    <a:pt x="83954" y="60544"/>
                  </a:lnTo>
                  <a:lnTo>
                    <a:pt x="93876" y="62552"/>
                  </a:lnTo>
                  <a:lnTo>
                    <a:pt x="109832" y="72180"/>
                  </a:lnTo>
                  <a:lnTo>
                    <a:pt x="120622" y="88170"/>
                  </a:lnTo>
                  <a:lnTo>
                    <a:pt x="127575" y="107604"/>
                  </a:lnTo>
                  <a:lnTo>
                    <a:pt x="130564" y="139337"/>
                  </a:lnTo>
                  <a:lnTo>
                    <a:pt x="123760" y="178261"/>
                  </a:lnTo>
                  <a:lnTo>
                    <a:pt x="116495" y="1997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413774" y="3984997"/>
              <a:ext cx="99673" cy="217134"/>
            </a:xfrm>
            <a:custGeom>
              <a:avLst/>
              <a:gdLst/>
              <a:ahLst/>
              <a:cxnLst/>
              <a:rect l="0" t="0" r="0" b="0"/>
              <a:pathLst>
                <a:path w="99673" h="217134">
                  <a:moveTo>
                    <a:pt x="72745" y="34069"/>
                  </a:moveTo>
                  <a:lnTo>
                    <a:pt x="68328" y="16400"/>
                  </a:lnTo>
                  <a:lnTo>
                    <a:pt x="64253" y="10270"/>
                  </a:lnTo>
                  <a:lnTo>
                    <a:pt x="52329" y="995"/>
                  </a:lnTo>
                  <a:lnTo>
                    <a:pt x="46190" y="0"/>
                  </a:lnTo>
                  <a:lnTo>
                    <a:pt x="40249" y="1186"/>
                  </a:lnTo>
                  <a:lnTo>
                    <a:pt x="23053" y="11691"/>
                  </a:lnTo>
                  <a:lnTo>
                    <a:pt x="17427" y="16377"/>
                  </a:lnTo>
                  <a:lnTo>
                    <a:pt x="8712" y="31445"/>
                  </a:lnTo>
                  <a:lnTo>
                    <a:pt x="1073" y="60720"/>
                  </a:lnTo>
                  <a:lnTo>
                    <a:pt x="0" y="71252"/>
                  </a:lnTo>
                  <a:lnTo>
                    <a:pt x="3740" y="87886"/>
                  </a:lnTo>
                  <a:lnTo>
                    <a:pt x="7326" y="94910"/>
                  </a:lnTo>
                  <a:lnTo>
                    <a:pt x="18706" y="105180"/>
                  </a:lnTo>
                  <a:lnTo>
                    <a:pt x="25625" y="109214"/>
                  </a:lnTo>
                  <a:lnTo>
                    <a:pt x="43174" y="111229"/>
                  </a:lnTo>
                  <a:lnTo>
                    <a:pt x="84573" y="109407"/>
                  </a:lnTo>
                  <a:lnTo>
                    <a:pt x="91725" y="113881"/>
                  </a:lnTo>
                  <a:lnTo>
                    <a:pt x="96494" y="121486"/>
                  </a:lnTo>
                  <a:lnTo>
                    <a:pt x="99672" y="131178"/>
                  </a:lnTo>
                  <a:lnTo>
                    <a:pt x="98273" y="149344"/>
                  </a:lnTo>
                  <a:lnTo>
                    <a:pt x="92020" y="180097"/>
                  </a:lnTo>
                  <a:lnTo>
                    <a:pt x="89387" y="21713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74" name="Freeform 73"/>
          <p:cNvSpPr/>
          <p:nvPr/>
        </p:nvSpPr>
        <p:spPr>
          <a:xfrm>
            <a:off x="3919214" y="1181592"/>
            <a:ext cx="1273121" cy="124814"/>
          </a:xfrm>
          <a:custGeom>
            <a:avLst/>
            <a:gdLst/>
            <a:ahLst/>
            <a:cxnLst/>
            <a:rect l="0" t="0" r="0" b="0"/>
            <a:pathLst>
              <a:path w="1273121" h="124814">
                <a:moveTo>
                  <a:pt x="0" y="8318"/>
                </a:moveTo>
                <a:lnTo>
                  <a:pt x="21779" y="2599"/>
                </a:lnTo>
                <a:lnTo>
                  <a:pt x="71144" y="511"/>
                </a:lnTo>
                <a:lnTo>
                  <a:pt x="125206" y="98"/>
                </a:lnTo>
                <a:lnTo>
                  <a:pt x="185215" y="10"/>
                </a:lnTo>
                <a:lnTo>
                  <a:pt x="243379" y="0"/>
                </a:lnTo>
                <a:lnTo>
                  <a:pt x="303493" y="5716"/>
                </a:lnTo>
                <a:lnTo>
                  <a:pt x="356094" y="8472"/>
                </a:lnTo>
                <a:lnTo>
                  <a:pt x="408149" y="13808"/>
                </a:lnTo>
                <a:lnTo>
                  <a:pt x="464150" y="16725"/>
                </a:lnTo>
                <a:lnTo>
                  <a:pt x="521732" y="22109"/>
                </a:lnTo>
                <a:lnTo>
                  <a:pt x="579782" y="24115"/>
                </a:lnTo>
                <a:lnTo>
                  <a:pt x="637971" y="25634"/>
                </a:lnTo>
                <a:lnTo>
                  <a:pt x="697126" y="30604"/>
                </a:lnTo>
                <a:lnTo>
                  <a:pt x="760162" y="33413"/>
                </a:lnTo>
                <a:lnTo>
                  <a:pt x="820239" y="38765"/>
                </a:lnTo>
                <a:lnTo>
                  <a:pt x="879029" y="41686"/>
                </a:lnTo>
                <a:lnTo>
                  <a:pt x="937437" y="47996"/>
                </a:lnTo>
                <a:lnTo>
                  <a:pt x="994807" y="55721"/>
                </a:lnTo>
                <a:lnTo>
                  <a:pt x="1047350" y="63866"/>
                </a:lnTo>
                <a:lnTo>
                  <a:pt x="1097127" y="73059"/>
                </a:lnTo>
                <a:lnTo>
                  <a:pt x="1155830" y="92263"/>
                </a:lnTo>
                <a:lnTo>
                  <a:pt x="1211942" y="109446"/>
                </a:lnTo>
                <a:lnTo>
                  <a:pt x="1273120" y="124813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82" name="Group 81"/>
          <p:cNvGrpSpPr/>
          <p:nvPr/>
        </p:nvGrpSpPr>
        <p:grpSpPr>
          <a:xfrm>
            <a:off x="540868" y="4684750"/>
            <a:ext cx="1062950" cy="738242"/>
            <a:chOff x="540868" y="4684750"/>
            <a:chExt cx="1062950" cy="738242"/>
          </a:xfrm>
        </p:grpSpPr>
        <p:sp>
          <p:nvSpPr>
            <p:cNvPr id="75" name="Freeform 74"/>
            <p:cNvSpPr/>
            <p:nvPr/>
          </p:nvSpPr>
          <p:spPr>
            <a:xfrm>
              <a:off x="540868" y="4734677"/>
              <a:ext cx="23363" cy="365121"/>
            </a:xfrm>
            <a:custGeom>
              <a:avLst/>
              <a:gdLst/>
              <a:ahLst/>
              <a:cxnLst/>
              <a:rect l="0" t="0" r="0" b="0"/>
              <a:pathLst>
                <a:path w="23363" h="365121">
                  <a:moveTo>
                    <a:pt x="0" y="0"/>
                  </a:moveTo>
                  <a:lnTo>
                    <a:pt x="16859" y="60847"/>
                  </a:lnTo>
                  <a:lnTo>
                    <a:pt x="23362" y="107557"/>
                  </a:lnTo>
                  <a:lnTo>
                    <a:pt x="18928" y="166093"/>
                  </a:lnTo>
                  <a:lnTo>
                    <a:pt x="14628" y="222583"/>
                  </a:lnTo>
                  <a:lnTo>
                    <a:pt x="9567" y="281990"/>
                  </a:lnTo>
                  <a:lnTo>
                    <a:pt x="9492" y="339850"/>
                  </a:lnTo>
                  <a:lnTo>
                    <a:pt x="12848" y="361844"/>
                  </a:lnTo>
                  <a:lnTo>
                    <a:pt x="14113" y="365120"/>
                  </a:lnTo>
                  <a:lnTo>
                    <a:pt x="14956" y="363606"/>
                  </a:lnTo>
                  <a:lnTo>
                    <a:pt x="16642" y="3494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65831" y="4684750"/>
              <a:ext cx="232991" cy="33285"/>
            </a:xfrm>
            <a:custGeom>
              <a:avLst/>
              <a:gdLst/>
              <a:ahLst/>
              <a:cxnLst/>
              <a:rect l="0" t="0" r="0" b="0"/>
              <a:pathLst>
                <a:path w="232991" h="33285">
                  <a:moveTo>
                    <a:pt x="0" y="0"/>
                  </a:moveTo>
                  <a:lnTo>
                    <a:pt x="34746" y="18746"/>
                  </a:lnTo>
                  <a:lnTo>
                    <a:pt x="86787" y="23735"/>
                  </a:lnTo>
                  <a:lnTo>
                    <a:pt x="148020" y="24721"/>
                  </a:lnTo>
                  <a:lnTo>
                    <a:pt x="209473" y="30650"/>
                  </a:lnTo>
                  <a:lnTo>
                    <a:pt x="232990" y="332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07437" y="4859492"/>
              <a:ext cx="149779" cy="41606"/>
            </a:xfrm>
            <a:custGeom>
              <a:avLst/>
              <a:gdLst/>
              <a:ahLst/>
              <a:cxnLst/>
              <a:rect l="0" t="0" r="0" b="0"/>
              <a:pathLst>
                <a:path w="149779" h="41606">
                  <a:moveTo>
                    <a:pt x="0" y="0"/>
                  </a:moveTo>
                  <a:lnTo>
                    <a:pt x="13252" y="17670"/>
                  </a:lnTo>
                  <a:lnTo>
                    <a:pt x="29620" y="28810"/>
                  </a:lnTo>
                  <a:lnTo>
                    <a:pt x="50147" y="35918"/>
                  </a:lnTo>
                  <a:lnTo>
                    <a:pt x="110063" y="40857"/>
                  </a:lnTo>
                  <a:lnTo>
                    <a:pt x="149778" y="416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43961" y="4934382"/>
              <a:ext cx="143961" cy="218518"/>
            </a:xfrm>
            <a:custGeom>
              <a:avLst/>
              <a:gdLst/>
              <a:ahLst/>
              <a:cxnLst/>
              <a:rect l="0" t="0" r="0" b="0"/>
              <a:pathLst>
                <a:path w="143961" h="218518">
                  <a:moveTo>
                    <a:pt x="46539" y="0"/>
                  </a:moveTo>
                  <a:lnTo>
                    <a:pt x="15397" y="63097"/>
                  </a:lnTo>
                  <a:lnTo>
                    <a:pt x="1282" y="112453"/>
                  </a:lnTo>
                  <a:lnTo>
                    <a:pt x="0" y="164253"/>
                  </a:lnTo>
                  <a:lnTo>
                    <a:pt x="4590" y="185797"/>
                  </a:lnTo>
                  <a:lnTo>
                    <a:pt x="12794" y="201537"/>
                  </a:lnTo>
                  <a:lnTo>
                    <a:pt x="25069" y="212230"/>
                  </a:lnTo>
                  <a:lnTo>
                    <a:pt x="32225" y="216376"/>
                  </a:lnTo>
                  <a:lnTo>
                    <a:pt x="52505" y="218517"/>
                  </a:lnTo>
                  <a:lnTo>
                    <a:pt x="76002" y="214538"/>
                  </a:lnTo>
                  <a:lnTo>
                    <a:pt x="108174" y="196703"/>
                  </a:lnTo>
                  <a:lnTo>
                    <a:pt x="129315" y="173852"/>
                  </a:lnTo>
                  <a:lnTo>
                    <a:pt x="138185" y="157704"/>
                  </a:lnTo>
                  <a:lnTo>
                    <a:pt x="143960" y="128602"/>
                  </a:lnTo>
                  <a:lnTo>
                    <a:pt x="140379" y="109856"/>
                  </a:lnTo>
                  <a:lnTo>
                    <a:pt x="131700" y="93204"/>
                  </a:lnTo>
                  <a:lnTo>
                    <a:pt x="118597" y="79639"/>
                  </a:lnTo>
                  <a:lnTo>
                    <a:pt x="101062" y="72378"/>
                  </a:lnTo>
                  <a:lnTo>
                    <a:pt x="91209" y="70441"/>
                  </a:lnTo>
                  <a:lnTo>
                    <a:pt x="83715" y="71924"/>
                  </a:lnTo>
                  <a:lnTo>
                    <a:pt x="77795" y="75686"/>
                  </a:lnTo>
                  <a:lnTo>
                    <a:pt x="72923" y="80967"/>
                  </a:lnTo>
                  <a:lnTo>
                    <a:pt x="71525" y="86338"/>
                  </a:lnTo>
                  <a:lnTo>
                    <a:pt x="72442" y="91767"/>
                  </a:lnTo>
                  <a:lnTo>
                    <a:pt x="77467" y="100882"/>
                  </a:lnTo>
                  <a:lnTo>
                    <a:pt x="88144" y="1081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953095" y="4992629"/>
              <a:ext cx="112000" cy="208027"/>
            </a:xfrm>
            <a:custGeom>
              <a:avLst/>
              <a:gdLst/>
              <a:ahLst/>
              <a:cxnLst/>
              <a:rect l="0" t="0" r="0" b="0"/>
              <a:pathLst>
                <a:path w="112000" h="208027">
                  <a:moveTo>
                    <a:pt x="111999" y="0"/>
                  </a:moveTo>
                  <a:lnTo>
                    <a:pt x="50433" y="16042"/>
                  </a:lnTo>
                  <a:lnTo>
                    <a:pt x="31012" y="28395"/>
                  </a:lnTo>
                  <a:lnTo>
                    <a:pt x="8902" y="55360"/>
                  </a:lnTo>
                  <a:lnTo>
                    <a:pt x="1459" y="78537"/>
                  </a:lnTo>
                  <a:lnTo>
                    <a:pt x="0" y="103323"/>
                  </a:lnTo>
                  <a:lnTo>
                    <a:pt x="9575" y="136220"/>
                  </a:lnTo>
                  <a:lnTo>
                    <a:pt x="34728" y="170914"/>
                  </a:lnTo>
                  <a:lnTo>
                    <a:pt x="68040" y="197819"/>
                  </a:lnTo>
                  <a:lnTo>
                    <a:pt x="95357" y="2080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148864" y="5025913"/>
              <a:ext cx="215789" cy="299559"/>
            </a:xfrm>
            <a:custGeom>
              <a:avLst/>
              <a:gdLst/>
              <a:ahLst/>
              <a:cxnLst/>
              <a:rect l="0" t="0" r="0" b="0"/>
              <a:pathLst>
                <a:path w="215789" h="299559">
                  <a:moveTo>
                    <a:pt x="16083" y="0"/>
                  </a:moveTo>
                  <a:lnTo>
                    <a:pt x="10364" y="21779"/>
                  </a:lnTo>
                  <a:lnTo>
                    <a:pt x="2272" y="84731"/>
                  </a:lnTo>
                  <a:lnTo>
                    <a:pt x="0" y="140936"/>
                  </a:lnTo>
                  <a:lnTo>
                    <a:pt x="3968" y="187994"/>
                  </a:lnTo>
                  <a:lnTo>
                    <a:pt x="11007" y="204054"/>
                  </a:lnTo>
                  <a:lnTo>
                    <a:pt x="15472" y="210925"/>
                  </a:lnTo>
                  <a:lnTo>
                    <a:pt x="22148" y="214582"/>
                  </a:lnTo>
                  <a:lnTo>
                    <a:pt x="39427" y="216179"/>
                  </a:lnTo>
                  <a:lnTo>
                    <a:pt x="54503" y="211341"/>
                  </a:lnTo>
                  <a:lnTo>
                    <a:pt x="114118" y="166291"/>
                  </a:lnTo>
                  <a:lnTo>
                    <a:pt x="137766" y="139789"/>
                  </a:lnTo>
                  <a:lnTo>
                    <a:pt x="140659" y="138496"/>
                  </a:lnTo>
                  <a:lnTo>
                    <a:pt x="141663" y="141333"/>
                  </a:lnTo>
                  <a:lnTo>
                    <a:pt x="138500" y="203541"/>
                  </a:lnTo>
                  <a:lnTo>
                    <a:pt x="136134" y="222675"/>
                  </a:lnTo>
                  <a:lnTo>
                    <a:pt x="144506" y="270429"/>
                  </a:lnTo>
                  <a:lnTo>
                    <a:pt x="154521" y="286920"/>
                  </a:lnTo>
                  <a:lnTo>
                    <a:pt x="161075" y="293906"/>
                  </a:lnTo>
                  <a:lnTo>
                    <a:pt x="168218" y="297639"/>
                  </a:lnTo>
                  <a:lnTo>
                    <a:pt x="215788" y="2995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466598" y="5125766"/>
              <a:ext cx="137220" cy="297226"/>
            </a:xfrm>
            <a:custGeom>
              <a:avLst/>
              <a:gdLst/>
              <a:ahLst/>
              <a:cxnLst/>
              <a:rect l="0" t="0" r="0" b="0"/>
              <a:pathLst>
                <a:path w="137220" h="297226">
                  <a:moveTo>
                    <a:pt x="56154" y="0"/>
                  </a:moveTo>
                  <a:lnTo>
                    <a:pt x="9827" y="4417"/>
                  </a:lnTo>
                  <a:lnTo>
                    <a:pt x="4004" y="8492"/>
                  </a:lnTo>
                  <a:lnTo>
                    <a:pt x="1047" y="13982"/>
                  </a:lnTo>
                  <a:lnTo>
                    <a:pt x="0" y="20416"/>
                  </a:lnTo>
                  <a:lnTo>
                    <a:pt x="6234" y="37427"/>
                  </a:lnTo>
                  <a:lnTo>
                    <a:pt x="37253" y="78481"/>
                  </a:lnTo>
                  <a:lnTo>
                    <a:pt x="96940" y="141787"/>
                  </a:lnTo>
                  <a:lnTo>
                    <a:pt x="132125" y="192560"/>
                  </a:lnTo>
                  <a:lnTo>
                    <a:pt x="137219" y="225530"/>
                  </a:lnTo>
                  <a:lnTo>
                    <a:pt x="133480" y="246316"/>
                  </a:lnTo>
                  <a:lnTo>
                    <a:pt x="124730" y="263875"/>
                  </a:lnTo>
                  <a:lnTo>
                    <a:pt x="111595" y="277843"/>
                  </a:lnTo>
                  <a:lnTo>
                    <a:pt x="88607" y="291685"/>
                  </a:lnTo>
                  <a:lnTo>
                    <a:pt x="59811" y="297225"/>
                  </a:lnTo>
                  <a:lnTo>
                    <a:pt x="6228" y="29123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91696" y="5750549"/>
            <a:ext cx="1297036" cy="798724"/>
            <a:chOff x="691696" y="5750549"/>
            <a:chExt cx="1297036" cy="798724"/>
          </a:xfrm>
        </p:grpSpPr>
        <p:sp>
          <p:nvSpPr>
            <p:cNvPr id="83" name="Freeform 82"/>
            <p:cNvSpPr/>
            <p:nvPr/>
          </p:nvSpPr>
          <p:spPr>
            <a:xfrm>
              <a:off x="691696" y="5750549"/>
              <a:ext cx="227359" cy="678268"/>
            </a:xfrm>
            <a:custGeom>
              <a:avLst/>
              <a:gdLst/>
              <a:ahLst/>
              <a:cxnLst/>
              <a:rect l="0" t="0" r="0" b="0"/>
              <a:pathLst>
                <a:path w="227359" h="678268">
                  <a:moveTo>
                    <a:pt x="132088" y="140753"/>
                  </a:moveTo>
                  <a:lnTo>
                    <a:pt x="113342" y="194244"/>
                  </a:lnTo>
                  <a:lnTo>
                    <a:pt x="92306" y="251496"/>
                  </a:lnTo>
                  <a:lnTo>
                    <a:pt x="75331" y="309325"/>
                  </a:lnTo>
                  <a:lnTo>
                    <a:pt x="59592" y="357738"/>
                  </a:lnTo>
                  <a:lnTo>
                    <a:pt x="47635" y="407215"/>
                  </a:lnTo>
                  <a:lnTo>
                    <a:pt x="38236" y="461426"/>
                  </a:lnTo>
                  <a:lnTo>
                    <a:pt x="25179" y="514060"/>
                  </a:lnTo>
                  <a:lnTo>
                    <a:pt x="18433" y="564789"/>
                  </a:lnTo>
                  <a:lnTo>
                    <a:pt x="9511" y="623136"/>
                  </a:lnTo>
                  <a:lnTo>
                    <a:pt x="0" y="678267"/>
                  </a:lnTo>
                  <a:lnTo>
                    <a:pt x="186" y="656897"/>
                  </a:lnTo>
                  <a:lnTo>
                    <a:pt x="6528" y="599185"/>
                  </a:lnTo>
                  <a:lnTo>
                    <a:pt x="9591" y="547542"/>
                  </a:lnTo>
                  <a:lnTo>
                    <a:pt x="18825" y="488407"/>
                  </a:lnTo>
                  <a:lnTo>
                    <a:pt x="26824" y="439769"/>
                  </a:lnTo>
                  <a:lnTo>
                    <a:pt x="30632" y="385807"/>
                  </a:lnTo>
                  <a:lnTo>
                    <a:pt x="40595" y="328829"/>
                  </a:lnTo>
                  <a:lnTo>
                    <a:pt x="46423" y="270958"/>
                  </a:lnTo>
                  <a:lnTo>
                    <a:pt x="56985" y="217239"/>
                  </a:lnTo>
                  <a:lnTo>
                    <a:pt x="71825" y="166189"/>
                  </a:lnTo>
                  <a:lnTo>
                    <a:pt x="87687" y="106809"/>
                  </a:lnTo>
                  <a:lnTo>
                    <a:pt x="113034" y="47091"/>
                  </a:lnTo>
                  <a:lnTo>
                    <a:pt x="129422" y="17772"/>
                  </a:lnTo>
                  <a:lnTo>
                    <a:pt x="145388" y="5042"/>
                  </a:lnTo>
                  <a:lnTo>
                    <a:pt x="154823" y="352"/>
                  </a:lnTo>
                  <a:lnTo>
                    <a:pt x="163887" y="0"/>
                  </a:lnTo>
                  <a:lnTo>
                    <a:pt x="181354" y="7005"/>
                  </a:lnTo>
                  <a:lnTo>
                    <a:pt x="195897" y="21829"/>
                  </a:lnTo>
                  <a:lnTo>
                    <a:pt x="212015" y="50968"/>
                  </a:lnTo>
                  <a:lnTo>
                    <a:pt x="220181" y="85489"/>
                  </a:lnTo>
                  <a:lnTo>
                    <a:pt x="227358" y="138569"/>
                  </a:lnTo>
                  <a:lnTo>
                    <a:pt x="224392" y="193569"/>
                  </a:lnTo>
                  <a:lnTo>
                    <a:pt x="214903" y="246484"/>
                  </a:lnTo>
                  <a:lnTo>
                    <a:pt x="199708" y="292823"/>
                  </a:lnTo>
                  <a:lnTo>
                    <a:pt x="173466" y="337199"/>
                  </a:lnTo>
                  <a:lnTo>
                    <a:pt x="147041" y="362004"/>
                  </a:lnTo>
                  <a:lnTo>
                    <a:pt x="133803" y="368526"/>
                  </a:lnTo>
                  <a:lnTo>
                    <a:pt x="115446" y="37374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38008" y="6202383"/>
              <a:ext cx="127235" cy="254751"/>
            </a:xfrm>
            <a:custGeom>
              <a:avLst/>
              <a:gdLst/>
              <a:ahLst/>
              <a:cxnLst/>
              <a:rect l="0" t="0" r="0" b="0"/>
              <a:pathLst>
                <a:path w="127235" h="254751">
                  <a:moveTo>
                    <a:pt x="127234" y="46724"/>
                  </a:moveTo>
                  <a:lnTo>
                    <a:pt x="88113" y="7604"/>
                  </a:lnTo>
                  <a:lnTo>
                    <a:pt x="72248" y="1601"/>
                  </a:lnTo>
                  <a:lnTo>
                    <a:pt x="62840" y="0"/>
                  </a:lnTo>
                  <a:lnTo>
                    <a:pt x="53794" y="1706"/>
                  </a:lnTo>
                  <a:lnTo>
                    <a:pt x="36346" y="10998"/>
                  </a:lnTo>
                  <a:lnTo>
                    <a:pt x="15347" y="31824"/>
                  </a:lnTo>
                  <a:lnTo>
                    <a:pt x="1831" y="59979"/>
                  </a:lnTo>
                  <a:lnTo>
                    <a:pt x="0" y="78503"/>
                  </a:lnTo>
                  <a:lnTo>
                    <a:pt x="806" y="87326"/>
                  </a:lnTo>
                  <a:lnTo>
                    <a:pt x="9098" y="102060"/>
                  </a:lnTo>
                  <a:lnTo>
                    <a:pt x="22029" y="113847"/>
                  </a:lnTo>
                  <a:lnTo>
                    <a:pt x="37022" y="122169"/>
                  </a:lnTo>
                  <a:lnTo>
                    <a:pt x="55396" y="124017"/>
                  </a:lnTo>
                  <a:lnTo>
                    <a:pt x="65474" y="123216"/>
                  </a:lnTo>
                  <a:lnTo>
                    <a:pt x="81602" y="114929"/>
                  </a:lnTo>
                  <a:lnTo>
                    <a:pt x="90311" y="107548"/>
                  </a:lnTo>
                  <a:lnTo>
                    <a:pt x="81468" y="119912"/>
                  </a:lnTo>
                  <a:lnTo>
                    <a:pt x="64485" y="173118"/>
                  </a:lnTo>
                  <a:lnTo>
                    <a:pt x="62722" y="207860"/>
                  </a:lnTo>
                  <a:lnTo>
                    <a:pt x="67644" y="234693"/>
                  </a:lnTo>
                  <a:lnTo>
                    <a:pt x="77307" y="25475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019466" y="6315676"/>
              <a:ext cx="120519" cy="118547"/>
            </a:xfrm>
            <a:custGeom>
              <a:avLst/>
              <a:gdLst/>
              <a:ahLst/>
              <a:cxnLst/>
              <a:rect l="0" t="0" r="0" b="0"/>
              <a:pathLst>
                <a:path w="120519" h="118547">
                  <a:moveTo>
                    <a:pt x="12344" y="74889"/>
                  </a:moveTo>
                  <a:lnTo>
                    <a:pt x="0" y="118546"/>
                  </a:lnTo>
                  <a:lnTo>
                    <a:pt x="15394" y="58888"/>
                  </a:lnTo>
                  <a:lnTo>
                    <a:pt x="27938" y="37891"/>
                  </a:lnTo>
                  <a:lnTo>
                    <a:pt x="43366" y="19959"/>
                  </a:lnTo>
                  <a:lnTo>
                    <a:pt x="59107" y="13493"/>
                  </a:lnTo>
                  <a:lnTo>
                    <a:pt x="120518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231515" y="6107649"/>
              <a:ext cx="108175" cy="407733"/>
            </a:xfrm>
            <a:custGeom>
              <a:avLst/>
              <a:gdLst/>
              <a:ahLst/>
              <a:cxnLst/>
              <a:rect l="0" t="0" r="0" b="0"/>
              <a:pathLst>
                <a:path w="108175" h="407733">
                  <a:moveTo>
                    <a:pt x="108174" y="0"/>
                  </a:moveTo>
                  <a:lnTo>
                    <a:pt x="91315" y="58383"/>
                  </a:lnTo>
                  <a:lnTo>
                    <a:pt x="72103" y="120921"/>
                  </a:lnTo>
                  <a:lnTo>
                    <a:pt x="58246" y="177426"/>
                  </a:lnTo>
                  <a:lnTo>
                    <a:pt x="38660" y="238719"/>
                  </a:lnTo>
                  <a:lnTo>
                    <a:pt x="22532" y="301077"/>
                  </a:lnTo>
                  <a:lnTo>
                    <a:pt x="8366" y="362571"/>
                  </a:lnTo>
                  <a:lnTo>
                    <a:pt x="0" y="4077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214873" y="6265749"/>
              <a:ext cx="124817" cy="116496"/>
            </a:xfrm>
            <a:custGeom>
              <a:avLst/>
              <a:gdLst/>
              <a:ahLst/>
              <a:cxnLst/>
              <a:rect l="0" t="0" r="0" b="0"/>
              <a:pathLst>
                <a:path w="124817" h="116496">
                  <a:moveTo>
                    <a:pt x="0" y="0"/>
                  </a:moveTo>
                  <a:lnTo>
                    <a:pt x="29311" y="56773"/>
                  </a:lnTo>
                  <a:lnTo>
                    <a:pt x="59106" y="95178"/>
                  </a:lnTo>
                  <a:lnTo>
                    <a:pt x="67141" y="102284"/>
                  </a:lnTo>
                  <a:lnTo>
                    <a:pt x="88396" y="110179"/>
                  </a:lnTo>
                  <a:lnTo>
                    <a:pt x="124816" y="1164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370211" y="6340639"/>
              <a:ext cx="169184" cy="208027"/>
            </a:xfrm>
            <a:custGeom>
              <a:avLst/>
              <a:gdLst/>
              <a:ahLst/>
              <a:cxnLst/>
              <a:rect l="0" t="0" r="0" b="0"/>
              <a:pathLst>
                <a:path w="169184" h="208027">
                  <a:moveTo>
                    <a:pt x="44367" y="0"/>
                  </a:moveTo>
                  <a:lnTo>
                    <a:pt x="22624" y="57696"/>
                  </a:lnTo>
                  <a:lnTo>
                    <a:pt x="8368" y="113865"/>
                  </a:lnTo>
                  <a:lnTo>
                    <a:pt x="6" y="145095"/>
                  </a:lnTo>
                  <a:lnTo>
                    <a:pt x="0" y="150355"/>
                  </a:lnTo>
                  <a:lnTo>
                    <a:pt x="1845" y="152012"/>
                  </a:lnTo>
                  <a:lnTo>
                    <a:pt x="4924" y="151268"/>
                  </a:lnTo>
                  <a:lnTo>
                    <a:pt x="22510" y="128133"/>
                  </a:lnTo>
                  <a:lnTo>
                    <a:pt x="56090" y="66762"/>
                  </a:lnTo>
                  <a:lnTo>
                    <a:pt x="83282" y="29406"/>
                  </a:lnTo>
                  <a:lnTo>
                    <a:pt x="104283" y="11589"/>
                  </a:lnTo>
                  <a:lnTo>
                    <a:pt x="112048" y="8651"/>
                  </a:lnTo>
                  <a:lnTo>
                    <a:pt x="128072" y="7851"/>
                  </a:lnTo>
                  <a:lnTo>
                    <a:pt x="141974" y="13043"/>
                  </a:lnTo>
                  <a:lnTo>
                    <a:pt x="148270" y="17016"/>
                  </a:lnTo>
                  <a:lnTo>
                    <a:pt x="152467" y="24288"/>
                  </a:lnTo>
                  <a:lnTo>
                    <a:pt x="158375" y="57534"/>
                  </a:lnTo>
                  <a:lnTo>
                    <a:pt x="160371" y="117997"/>
                  </a:lnTo>
                  <a:lnTo>
                    <a:pt x="160765" y="178943"/>
                  </a:lnTo>
                  <a:lnTo>
                    <a:pt x="163284" y="195101"/>
                  </a:lnTo>
                  <a:lnTo>
                    <a:pt x="169183" y="2080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605962" y="6340468"/>
              <a:ext cx="93871" cy="193850"/>
            </a:xfrm>
            <a:custGeom>
              <a:avLst/>
              <a:gdLst/>
              <a:ahLst/>
              <a:cxnLst/>
              <a:rect l="0" t="0" r="0" b="0"/>
              <a:pathLst>
                <a:path w="93871" h="193850">
                  <a:moveTo>
                    <a:pt x="0" y="100023"/>
                  </a:moveTo>
                  <a:lnTo>
                    <a:pt x="22087" y="100024"/>
                  </a:lnTo>
                  <a:lnTo>
                    <a:pt x="40327" y="92627"/>
                  </a:lnTo>
                  <a:lnTo>
                    <a:pt x="70220" y="69695"/>
                  </a:lnTo>
                  <a:lnTo>
                    <a:pt x="83779" y="48508"/>
                  </a:lnTo>
                  <a:lnTo>
                    <a:pt x="93652" y="24663"/>
                  </a:lnTo>
                  <a:lnTo>
                    <a:pt x="93870" y="17423"/>
                  </a:lnTo>
                  <a:lnTo>
                    <a:pt x="89181" y="4449"/>
                  </a:lnTo>
                  <a:lnTo>
                    <a:pt x="83493" y="1174"/>
                  </a:lnTo>
                  <a:lnTo>
                    <a:pt x="67310" y="0"/>
                  </a:lnTo>
                  <a:lnTo>
                    <a:pt x="52722" y="5026"/>
                  </a:lnTo>
                  <a:lnTo>
                    <a:pt x="46243" y="8955"/>
                  </a:lnTo>
                  <a:lnTo>
                    <a:pt x="28289" y="32154"/>
                  </a:lnTo>
                  <a:lnTo>
                    <a:pt x="15676" y="58033"/>
                  </a:lnTo>
                  <a:lnTo>
                    <a:pt x="9774" y="111556"/>
                  </a:lnTo>
                  <a:lnTo>
                    <a:pt x="11525" y="156449"/>
                  </a:lnTo>
                  <a:lnTo>
                    <a:pt x="21765" y="178726"/>
                  </a:lnTo>
                  <a:lnTo>
                    <a:pt x="29303" y="185776"/>
                  </a:lnTo>
                  <a:lnTo>
                    <a:pt x="47541" y="193609"/>
                  </a:lnTo>
                  <a:lnTo>
                    <a:pt x="54808" y="193849"/>
                  </a:lnTo>
                  <a:lnTo>
                    <a:pt x="60577" y="192160"/>
                  </a:lnTo>
                  <a:lnTo>
                    <a:pt x="74890" y="18323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749495" y="6282391"/>
              <a:ext cx="239237" cy="266882"/>
            </a:xfrm>
            <a:custGeom>
              <a:avLst/>
              <a:gdLst/>
              <a:ahLst/>
              <a:cxnLst/>
              <a:rect l="0" t="0" r="0" b="0"/>
              <a:pathLst>
                <a:path w="239237" h="266882">
                  <a:moveTo>
                    <a:pt x="47851" y="66569"/>
                  </a:moveTo>
                  <a:lnTo>
                    <a:pt x="27015" y="122434"/>
                  </a:lnTo>
                  <a:lnTo>
                    <a:pt x="8431" y="175368"/>
                  </a:lnTo>
                  <a:lnTo>
                    <a:pt x="0" y="230339"/>
                  </a:lnTo>
                  <a:lnTo>
                    <a:pt x="2958" y="263023"/>
                  </a:lnTo>
                  <a:lnTo>
                    <a:pt x="4978" y="266881"/>
                  </a:lnTo>
                  <a:lnTo>
                    <a:pt x="7250" y="266678"/>
                  </a:lnTo>
                  <a:lnTo>
                    <a:pt x="13164" y="257208"/>
                  </a:lnTo>
                  <a:lnTo>
                    <a:pt x="43592" y="200614"/>
                  </a:lnTo>
                  <a:lnTo>
                    <a:pt x="89813" y="137497"/>
                  </a:lnTo>
                  <a:lnTo>
                    <a:pt x="135526" y="80646"/>
                  </a:lnTo>
                  <a:lnTo>
                    <a:pt x="198584" y="27456"/>
                  </a:lnTo>
                  <a:lnTo>
                    <a:pt x="239236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515085" y="1988731"/>
            <a:ext cx="2203900" cy="957161"/>
            <a:chOff x="7515085" y="1988731"/>
            <a:chExt cx="2203900" cy="957161"/>
          </a:xfrm>
        </p:grpSpPr>
        <p:sp>
          <p:nvSpPr>
            <p:cNvPr id="92" name="Freeform 91"/>
            <p:cNvSpPr/>
            <p:nvPr/>
          </p:nvSpPr>
          <p:spPr>
            <a:xfrm>
              <a:off x="7515085" y="2398688"/>
              <a:ext cx="140281" cy="256410"/>
            </a:xfrm>
            <a:custGeom>
              <a:avLst/>
              <a:gdLst/>
              <a:ahLst/>
              <a:cxnLst/>
              <a:rect l="0" t="0" r="0" b="0"/>
              <a:pathLst>
                <a:path w="140281" h="256410">
                  <a:moveTo>
                    <a:pt x="73711" y="155874"/>
                  </a:moveTo>
                  <a:lnTo>
                    <a:pt x="82546" y="147039"/>
                  </a:lnTo>
                  <a:lnTo>
                    <a:pt x="92458" y="123876"/>
                  </a:lnTo>
                  <a:lnTo>
                    <a:pt x="97856" y="65516"/>
                  </a:lnTo>
                  <a:lnTo>
                    <a:pt x="94096" y="20195"/>
                  </a:lnTo>
                  <a:lnTo>
                    <a:pt x="90075" y="11797"/>
                  </a:lnTo>
                  <a:lnTo>
                    <a:pt x="78210" y="0"/>
                  </a:lnTo>
                  <a:lnTo>
                    <a:pt x="71163" y="182"/>
                  </a:lnTo>
                  <a:lnTo>
                    <a:pt x="55937" y="10247"/>
                  </a:lnTo>
                  <a:lnTo>
                    <a:pt x="25790" y="56386"/>
                  </a:lnTo>
                  <a:lnTo>
                    <a:pt x="7771" y="113312"/>
                  </a:lnTo>
                  <a:lnTo>
                    <a:pt x="0" y="169616"/>
                  </a:lnTo>
                  <a:lnTo>
                    <a:pt x="3394" y="229617"/>
                  </a:lnTo>
                  <a:lnTo>
                    <a:pt x="7417" y="239244"/>
                  </a:lnTo>
                  <a:lnTo>
                    <a:pt x="19284" y="252408"/>
                  </a:lnTo>
                  <a:lnTo>
                    <a:pt x="38735" y="256409"/>
                  </a:lnTo>
                  <a:lnTo>
                    <a:pt x="80055" y="251444"/>
                  </a:lnTo>
                  <a:lnTo>
                    <a:pt x="140280" y="2224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770933" y="1988731"/>
              <a:ext cx="109101" cy="672009"/>
            </a:xfrm>
            <a:custGeom>
              <a:avLst/>
              <a:gdLst/>
              <a:ahLst/>
              <a:cxnLst/>
              <a:rect l="0" t="0" r="0" b="0"/>
              <a:pathLst>
                <a:path w="109101" h="672009">
                  <a:moveTo>
                    <a:pt x="109100" y="0"/>
                  </a:moveTo>
                  <a:lnTo>
                    <a:pt x="95813" y="15135"/>
                  </a:lnTo>
                  <a:lnTo>
                    <a:pt x="68097" y="74720"/>
                  </a:lnTo>
                  <a:lnTo>
                    <a:pt x="61818" y="102268"/>
                  </a:lnTo>
                  <a:lnTo>
                    <a:pt x="59696" y="157960"/>
                  </a:lnTo>
                  <a:lnTo>
                    <a:pt x="65829" y="216602"/>
                  </a:lnTo>
                  <a:lnTo>
                    <a:pt x="71932" y="252172"/>
                  </a:lnTo>
                  <a:lnTo>
                    <a:pt x="86143" y="305607"/>
                  </a:lnTo>
                  <a:lnTo>
                    <a:pt x="100677" y="361341"/>
                  </a:lnTo>
                  <a:lnTo>
                    <a:pt x="107437" y="418394"/>
                  </a:lnTo>
                  <a:lnTo>
                    <a:pt x="99829" y="474882"/>
                  </a:lnTo>
                  <a:lnTo>
                    <a:pt x="89710" y="505291"/>
                  </a:lnTo>
                  <a:lnTo>
                    <a:pt x="58932" y="566360"/>
                  </a:lnTo>
                  <a:lnTo>
                    <a:pt x="31405" y="620450"/>
                  </a:lnTo>
                  <a:lnTo>
                    <a:pt x="3696" y="669623"/>
                  </a:lnTo>
                  <a:lnTo>
                    <a:pt x="924" y="672008"/>
                  </a:lnTo>
                  <a:lnTo>
                    <a:pt x="0" y="668975"/>
                  </a:lnTo>
                  <a:lnTo>
                    <a:pt x="308" y="662331"/>
                  </a:lnTo>
                  <a:lnTo>
                    <a:pt x="17568" y="62407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963246" y="2413104"/>
              <a:ext cx="158098" cy="228903"/>
            </a:xfrm>
            <a:custGeom>
              <a:avLst/>
              <a:gdLst/>
              <a:ahLst/>
              <a:cxnLst/>
              <a:rect l="0" t="0" r="0" b="0"/>
              <a:pathLst>
                <a:path w="158098" h="228903">
                  <a:moveTo>
                    <a:pt x="8319" y="0"/>
                  </a:moveTo>
                  <a:lnTo>
                    <a:pt x="2600" y="21779"/>
                  </a:lnTo>
                  <a:lnTo>
                    <a:pt x="340" y="77426"/>
                  </a:lnTo>
                  <a:lnTo>
                    <a:pt x="42" y="133106"/>
                  </a:lnTo>
                  <a:lnTo>
                    <a:pt x="3" y="190455"/>
                  </a:lnTo>
                  <a:lnTo>
                    <a:pt x="0" y="219633"/>
                  </a:lnTo>
                  <a:lnTo>
                    <a:pt x="1848" y="226859"/>
                  </a:lnTo>
                  <a:lnTo>
                    <a:pt x="4929" y="228902"/>
                  </a:lnTo>
                  <a:lnTo>
                    <a:pt x="8833" y="227491"/>
                  </a:lnTo>
                  <a:lnTo>
                    <a:pt x="23161" y="199001"/>
                  </a:lnTo>
                  <a:lnTo>
                    <a:pt x="43975" y="137709"/>
                  </a:lnTo>
                  <a:lnTo>
                    <a:pt x="60983" y="76448"/>
                  </a:lnTo>
                  <a:lnTo>
                    <a:pt x="69329" y="50388"/>
                  </a:lnTo>
                  <a:lnTo>
                    <a:pt x="72106" y="47460"/>
                  </a:lnTo>
                  <a:lnTo>
                    <a:pt x="74882" y="48282"/>
                  </a:lnTo>
                  <a:lnTo>
                    <a:pt x="77657" y="51604"/>
                  </a:lnTo>
                  <a:lnTo>
                    <a:pt x="82112" y="90151"/>
                  </a:lnTo>
                  <a:lnTo>
                    <a:pt x="87481" y="147040"/>
                  </a:lnTo>
                  <a:lnTo>
                    <a:pt x="90679" y="151651"/>
                  </a:lnTo>
                  <a:lnTo>
                    <a:pt x="94661" y="152876"/>
                  </a:lnTo>
                  <a:lnTo>
                    <a:pt x="99164" y="151844"/>
                  </a:lnTo>
                  <a:lnTo>
                    <a:pt x="114337" y="141556"/>
                  </a:lnTo>
                  <a:lnTo>
                    <a:pt x="130544" y="126797"/>
                  </a:lnTo>
                  <a:lnTo>
                    <a:pt x="136030" y="126136"/>
                  </a:lnTo>
                  <a:lnTo>
                    <a:pt x="141537" y="128470"/>
                  </a:lnTo>
                  <a:lnTo>
                    <a:pt x="147057" y="132799"/>
                  </a:lnTo>
                  <a:lnTo>
                    <a:pt x="153190" y="142541"/>
                  </a:lnTo>
                  <a:lnTo>
                    <a:pt x="158097" y="1581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169101" y="2487993"/>
              <a:ext cx="160269" cy="125670"/>
            </a:xfrm>
            <a:custGeom>
              <a:avLst/>
              <a:gdLst/>
              <a:ahLst/>
              <a:cxnLst/>
              <a:rect l="0" t="0" r="0" b="0"/>
              <a:pathLst>
                <a:path w="160269" h="125670">
                  <a:moveTo>
                    <a:pt x="60416" y="0"/>
                  </a:moveTo>
                  <a:lnTo>
                    <a:pt x="42747" y="8835"/>
                  </a:lnTo>
                  <a:lnTo>
                    <a:pt x="29140" y="25500"/>
                  </a:lnTo>
                  <a:lnTo>
                    <a:pt x="3075" y="84993"/>
                  </a:lnTo>
                  <a:lnTo>
                    <a:pt x="0" y="95494"/>
                  </a:lnTo>
                  <a:lnTo>
                    <a:pt x="723" y="100645"/>
                  </a:lnTo>
                  <a:lnTo>
                    <a:pt x="3978" y="102230"/>
                  </a:lnTo>
                  <a:lnTo>
                    <a:pt x="8922" y="101438"/>
                  </a:lnTo>
                  <a:lnTo>
                    <a:pt x="29133" y="87071"/>
                  </a:lnTo>
                  <a:lnTo>
                    <a:pt x="48271" y="65247"/>
                  </a:lnTo>
                  <a:lnTo>
                    <a:pt x="55093" y="61989"/>
                  </a:lnTo>
                  <a:lnTo>
                    <a:pt x="62414" y="61667"/>
                  </a:lnTo>
                  <a:lnTo>
                    <a:pt x="70069" y="63301"/>
                  </a:lnTo>
                  <a:lnTo>
                    <a:pt x="75173" y="68088"/>
                  </a:lnTo>
                  <a:lnTo>
                    <a:pt x="80843" y="83270"/>
                  </a:lnTo>
                  <a:lnTo>
                    <a:pt x="80613" y="123321"/>
                  </a:lnTo>
                  <a:lnTo>
                    <a:pt x="83126" y="125669"/>
                  </a:lnTo>
                  <a:lnTo>
                    <a:pt x="86651" y="125384"/>
                  </a:lnTo>
                  <a:lnTo>
                    <a:pt x="93033" y="112741"/>
                  </a:lnTo>
                  <a:lnTo>
                    <a:pt x="116870" y="52063"/>
                  </a:lnTo>
                  <a:lnTo>
                    <a:pt x="120241" y="43030"/>
                  </a:lnTo>
                  <a:lnTo>
                    <a:pt x="125262" y="37932"/>
                  </a:lnTo>
                  <a:lnTo>
                    <a:pt x="131384" y="35458"/>
                  </a:lnTo>
                  <a:lnTo>
                    <a:pt x="160268" y="3328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393194" y="2163473"/>
              <a:ext cx="110918" cy="472568"/>
            </a:xfrm>
            <a:custGeom>
              <a:avLst/>
              <a:gdLst/>
              <a:ahLst/>
              <a:cxnLst/>
              <a:rect l="0" t="0" r="0" b="0"/>
              <a:pathLst>
                <a:path w="110918" h="472568">
                  <a:moveTo>
                    <a:pt x="110917" y="0"/>
                  </a:moveTo>
                  <a:lnTo>
                    <a:pt x="103752" y="53491"/>
                  </a:lnTo>
                  <a:lnTo>
                    <a:pt x="96182" y="110521"/>
                  </a:lnTo>
                  <a:lnTo>
                    <a:pt x="88471" y="159720"/>
                  </a:lnTo>
                  <a:lnTo>
                    <a:pt x="80331" y="215800"/>
                  </a:lnTo>
                  <a:lnTo>
                    <a:pt x="72063" y="277000"/>
                  </a:lnTo>
                  <a:lnTo>
                    <a:pt x="64682" y="331089"/>
                  </a:lnTo>
                  <a:lnTo>
                    <a:pt x="61160" y="381324"/>
                  </a:lnTo>
                  <a:lnTo>
                    <a:pt x="52156" y="442648"/>
                  </a:lnTo>
                  <a:lnTo>
                    <a:pt x="45970" y="467628"/>
                  </a:lnTo>
                  <a:lnTo>
                    <a:pt x="41731" y="471701"/>
                  </a:lnTo>
                  <a:lnTo>
                    <a:pt x="37057" y="472567"/>
                  </a:lnTo>
                  <a:lnTo>
                    <a:pt x="33015" y="470371"/>
                  </a:lnTo>
                  <a:lnTo>
                    <a:pt x="26060" y="460534"/>
                  </a:lnTo>
                  <a:lnTo>
                    <a:pt x="5584" y="399845"/>
                  </a:lnTo>
                  <a:lnTo>
                    <a:pt x="0" y="374948"/>
                  </a:lnTo>
                  <a:lnTo>
                    <a:pt x="1839" y="365535"/>
                  </a:lnTo>
                  <a:lnTo>
                    <a:pt x="6763" y="358335"/>
                  </a:lnTo>
                  <a:lnTo>
                    <a:pt x="13744" y="352611"/>
                  </a:lnTo>
                  <a:lnTo>
                    <a:pt x="33829" y="346251"/>
                  </a:lnTo>
                  <a:lnTo>
                    <a:pt x="94276" y="34116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670532" y="2227937"/>
              <a:ext cx="141459" cy="526331"/>
            </a:xfrm>
            <a:custGeom>
              <a:avLst/>
              <a:gdLst/>
              <a:ahLst/>
              <a:cxnLst/>
              <a:rect l="0" t="0" r="0" b="0"/>
              <a:pathLst>
                <a:path w="141459" h="526331">
                  <a:moveTo>
                    <a:pt x="141458" y="18746"/>
                  </a:moveTo>
                  <a:lnTo>
                    <a:pt x="127247" y="6384"/>
                  </a:lnTo>
                  <a:lnTo>
                    <a:pt x="113878" y="0"/>
                  </a:lnTo>
                  <a:lnTo>
                    <a:pt x="107353" y="1626"/>
                  </a:lnTo>
                  <a:lnTo>
                    <a:pt x="95173" y="13294"/>
                  </a:lnTo>
                  <a:lnTo>
                    <a:pt x="75734" y="52408"/>
                  </a:lnTo>
                  <a:lnTo>
                    <a:pt x="69285" y="79571"/>
                  </a:lnTo>
                  <a:lnTo>
                    <a:pt x="61208" y="138525"/>
                  </a:lnTo>
                  <a:lnTo>
                    <a:pt x="58638" y="195964"/>
                  </a:lnTo>
                  <a:lnTo>
                    <a:pt x="60765" y="256627"/>
                  </a:lnTo>
                  <a:lnTo>
                    <a:pt x="65422" y="319270"/>
                  </a:lnTo>
                  <a:lnTo>
                    <a:pt x="65418" y="377495"/>
                  </a:lnTo>
                  <a:lnTo>
                    <a:pt x="54957" y="436966"/>
                  </a:lnTo>
                  <a:lnTo>
                    <a:pt x="27205" y="499670"/>
                  </a:lnTo>
                  <a:lnTo>
                    <a:pt x="7292" y="524899"/>
                  </a:lnTo>
                  <a:lnTo>
                    <a:pt x="4861" y="526301"/>
                  </a:lnTo>
                  <a:lnTo>
                    <a:pt x="0" y="52633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745422" y="2571204"/>
              <a:ext cx="153011" cy="374688"/>
            </a:xfrm>
            <a:custGeom>
              <a:avLst/>
              <a:gdLst/>
              <a:ahLst/>
              <a:cxnLst/>
              <a:rect l="0" t="0" r="0" b="0"/>
              <a:pathLst>
                <a:path w="153011" h="374688">
                  <a:moveTo>
                    <a:pt x="83210" y="0"/>
                  </a:moveTo>
                  <a:lnTo>
                    <a:pt x="69017" y="56790"/>
                  </a:lnTo>
                  <a:lnTo>
                    <a:pt x="63114" y="112919"/>
                  </a:lnTo>
                  <a:lnTo>
                    <a:pt x="64265" y="125206"/>
                  </a:lnTo>
                  <a:lnTo>
                    <a:pt x="67807" y="132472"/>
                  </a:lnTo>
                  <a:lnTo>
                    <a:pt x="72941" y="136392"/>
                  </a:lnTo>
                  <a:lnTo>
                    <a:pt x="79138" y="138081"/>
                  </a:lnTo>
                  <a:lnTo>
                    <a:pt x="85118" y="135508"/>
                  </a:lnTo>
                  <a:lnTo>
                    <a:pt x="96694" y="122788"/>
                  </a:lnTo>
                  <a:lnTo>
                    <a:pt x="122619" y="66450"/>
                  </a:lnTo>
                  <a:lnTo>
                    <a:pt x="143029" y="24947"/>
                  </a:lnTo>
                  <a:lnTo>
                    <a:pt x="146203" y="23104"/>
                  </a:lnTo>
                  <a:lnTo>
                    <a:pt x="149244" y="25572"/>
                  </a:lnTo>
                  <a:lnTo>
                    <a:pt x="152196" y="30917"/>
                  </a:lnTo>
                  <a:lnTo>
                    <a:pt x="153010" y="44251"/>
                  </a:lnTo>
                  <a:lnTo>
                    <a:pt x="149280" y="106433"/>
                  </a:lnTo>
                  <a:lnTo>
                    <a:pt x="142670" y="161192"/>
                  </a:lnTo>
                  <a:lnTo>
                    <a:pt x="127336" y="224362"/>
                  </a:lnTo>
                  <a:lnTo>
                    <a:pt x="104282" y="286005"/>
                  </a:lnTo>
                  <a:lnTo>
                    <a:pt x="66299" y="345498"/>
                  </a:lnTo>
                  <a:lnTo>
                    <a:pt x="46970" y="365972"/>
                  </a:lnTo>
                  <a:lnTo>
                    <a:pt x="31970" y="374687"/>
                  </a:lnTo>
                  <a:lnTo>
                    <a:pt x="25012" y="374607"/>
                  </a:lnTo>
                  <a:lnTo>
                    <a:pt x="18524" y="371780"/>
                  </a:lnTo>
                  <a:lnTo>
                    <a:pt x="12349" y="367122"/>
                  </a:lnTo>
                  <a:lnTo>
                    <a:pt x="5489" y="357015"/>
                  </a:lnTo>
                  <a:lnTo>
                    <a:pt x="0" y="3411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936806" y="2529599"/>
              <a:ext cx="99512" cy="241223"/>
            </a:xfrm>
            <a:custGeom>
              <a:avLst/>
              <a:gdLst/>
              <a:ahLst/>
              <a:cxnLst/>
              <a:rect l="0" t="0" r="0" b="0"/>
              <a:pathLst>
                <a:path w="99512" h="241223">
                  <a:moveTo>
                    <a:pt x="66568" y="0"/>
                  </a:moveTo>
                  <a:lnTo>
                    <a:pt x="25838" y="42579"/>
                  </a:lnTo>
                  <a:lnTo>
                    <a:pt x="6393" y="83338"/>
                  </a:lnTo>
                  <a:lnTo>
                    <a:pt x="5306" y="99909"/>
                  </a:lnTo>
                  <a:lnTo>
                    <a:pt x="6312" y="108211"/>
                  </a:lnTo>
                  <a:lnTo>
                    <a:pt x="14824" y="122367"/>
                  </a:lnTo>
                  <a:lnTo>
                    <a:pt x="28778" y="133897"/>
                  </a:lnTo>
                  <a:lnTo>
                    <a:pt x="86563" y="156755"/>
                  </a:lnTo>
                  <a:lnTo>
                    <a:pt x="97953" y="169521"/>
                  </a:lnTo>
                  <a:lnTo>
                    <a:pt x="99511" y="175884"/>
                  </a:lnTo>
                  <a:lnTo>
                    <a:pt x="98700" y="181975"/>
                  </a:lnTo>
                  <a:lnTo>
                    <a:pt x="79696" y="213872"/>
                  </a:lnTo>
                  <a:lnTo>
                    <a:pt x="57205" y="236160"/>
                  </a:lnTo>
                  <a:lnTo>
                    <a:pt x="48307" y="239726"/>
                  </a:lnTo>
                  <a:lnTo>
                    <a:pt x="28558" y="241222"/>
                  </a:lnTo>
                  <a:lnTo>
                    <a:pt x="20888" y="237553"/>
                  </a:lnTo>
                  <a:lnTo>
                    <a:pt x="9900" y="223615"/>
                  </a:lnTo>
                  <a:lnTo>
                    <a:pt x="0" y="1830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9063367" y="2346536"/>
              <a:ext cx="455913" cy="368486"/>
            </a:xfrm>
            <a:custGeom>
              <a:avLst/>
              <a:gdLst/>
              <a:ahLst/>
              <a:cxnLst/>
              <a:rect l="0" t="0" r="0" b="0"/>
              <a:pathLst>
                <a:path w="455913" h="368486">
                  <a:moveTo>
                    <a:pt x="89786" y="0"/>
                  </a:moveTo>
                  <a:lnTo>
                    <a:pt x="89786" y="56774"/>
                  </a:lnTo>
                  <a:lnTo>
                    <a:pt x="85368" y="115690"/>
                  </a:lnTo>
                  <a:lnTo>
                    <a:pt x="75593" y="168659"/>
                  </a:lnTo>
                  <a:lnTo>
                    <a:pt x="62006" y="231423"/>
                  </a:lnTo>
                  <a:lnTo>
                    <a:pt x="50946" y="285003"/>
                  </a:lnTo>
                  <a:lnTo>
                    <a:pt x="33387" y="348084"/>
                  </a:lnTo>
                  <a:lnTo>
                    <a:pt x="24347" y="365504"/>
                  </a:lnTo>
                  <a:lnTo>
                    <a:pt x="20272" y="368485"/>
                  </a:lnTo>
                  <a:lnTo>
                    <a:pt x="16631" y="367698"/>
                  </a:lnTo>
                  <a:lnTo>
                    <a:pt x="13280" y="364400"/>
                  </a:lnTo>
                  <a:lnTo>
                    <a:pt x="4145" y="346507"/>
                  </a:lnTo>
                  <a:lnTo>
                    <a:pt x="0" y="319221"/>
                  </a:lnTo>
                  <a:lnTo>
                    <a:pt x="3189" y="292132"/>
                  </a:lnTo>
                  <a:lnTo>
                    <a:pt x="7092" y="285361"/>
                  </a:lnTo>
                  <a:lnTo>
                    <a:pt x="18824" y="275373"/>
                  </a:lnTo>
                  <a:lnTo>
                    <a:pt x="35750" y="270317"/>
                  </a:lnTo>
                  <a:lnTo>
                    <a:pt x="97867" y="254928"/>
                  </a:lnTo>
                  <a:lnTo>
                    <a:pt x="148013" y="226932"/>
                  </a:lnTo>
                  <a:lnTo>
                    <a:pt x="159735" y="213655"/>
                  </a:lnTo>
                  <a:lnTo>
                    <a:pt x="164156" y="206231"/>
                  </a:lnTo>
                  <a:lnTo>
                    <a:pt x="163404" y="203131"/>
                  </a:lnTo>
                  <a:lnTo>
                    <a:pt x="159205" y="202914"/>
                  </a:lnTo>
                  <a:lnTo>
                    <a:pt x="146527" y="207603"/>
                  </a:lnTo>
                  <a:lnTo>
                    <a:pt x="134728" y="215851"/>
                  </a:lnTo>
                  <a:lnTo>
                    <a:pt x="125786" y="233077"/>
                  </a:lnTo>
                  <a:lnTo>
                    <a:pt x="111409" y="287550"/>
                  </a:lnTo>
                  <a:lnTo>
                    <a:pt x="112649" y="306240"/>
                  </a:lnTo>
                  <a:lnTo>
                    <a:pt x="117972" y="310484"/>
                  </a:lnTo>
                  <a:lnTo>
                    <a:pt x="126143" y="311465"/>
                  </a:lnTo>
                  <a:lnTo>
                    <a:pt x="147551" y="306699"/>
                  </a:lnTo>
                  <a:lnTo>
                    <a:pt x="208078" y="273343"/>
                  </a:lnTo>
                  <a:lnTo>
                    <a:pt x="233214" y="253678"/>
                  </a:lnTo>
                  <a:lnTo>
                    <a:pt x="240879" y="250480"/>
                  </a:lnTo>
                  <a:lnTo>
                    <a:pt x="256791" y="249392"/>
                  </a:lnTo>
                  <a:lnTo>
                    <a:pt x="262144" y="254094"/>
                  </a:lnTo>
                  <a:lnTo>
                    <a:pt x="268091" y="271647"/>
                  </a:lnTo>
                  <a:lnTo>
                    <a:pt x="271440" y="303101"/>
                  </a:lnTo>
                  <a:lnTo>
                    <a:pt x="275608" y="309317"/>
                  </a:lnTo>
                  <a:lnTo>
                    <a:pt x="282085" y="312535"/>
                  </a:lnTo>
                  <a:lnTo>
                    <a:pt x="290101" y="313757"/>
                  </a:lnTo>
                  <a:lnTo>
                    <a:pt x="298219" y="311797"/>
                  </a:lnTo>
                  <a:lnTo>
                    <a:pt x="321972" y="296712"/>
                  </a:lnTo>
                  <a:lnTo>
                    <a:pt x="365162" y="260548"/>
                  </a:lnTo>
                  <a:lnTo>
                    <a:pt x="381370" y="258490"/>
                  </a:lnTo>
                  <a:lnTo>
                    <a:pt x="386802" y="262009"/>
                  </a:lnTo>
                  <a:lnTo>
                    <a:pt x="390422" y="268053"/>
                  </a:lnTo>
                  <a:lnTo>
                    <a:pt x="395519" y="294229"/>
                  </a:lnTo>
                  <a:lnTo>
                    <a:pt x="397241" y="336206"/>
                  </a:lnTo>
                  <a:lnTo>
                    <a:pt x="400155" y="342481"/>
                  </a:lnTo>
                  <a:lnTo>
                    <a:pt x="404873" y="345740"/>
                  </a:lnTo>
                  <a:lnTo>
                    <a:pt x="410791" y="346988"/>
                  </a:lnTo>
                  <a:lnTo>
                    <a:pt x="424764" y="343443"/>
                  </a:lnTo>
                  <a:lnTo>
                    <a:pt x="438371" y="335704"/>
                  </a:lnTo>
                  <a:lnTo>
                    <a:pt x="455912" y="3162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9527601" y="2487993"/>
              <a:ext cx="191384" cy="266275"/>
            </a:xfrm>
            <a:custGeom>
              <a:avLst/>
              <a:gdLst/>
              <a:ahLst/>
              <a:cxnLst/>
              <a:rect l="0" t="0" r="0" b="0"/>
              <a:pathLst>
                <a:path w="191384" h="266275">
                  <a:moveTo>
                    <a:pt x="191383" y="0"/>
                  </a:moveTo>
                  <a:lnTo>
                    <a:pt x="142161" y="21761"/>
                  </a:lnTo>
                  <a:lnTo>
                    <a:pt x="85049" y="62224"/>
                  </a:lnTo>
                  <a:lnTo>
                    <a:pt x="71391" y="80664"/>
                  </a:lnTo>
                  <a:lnTo>
                    <a:pt x="66554" y="101186"/>
                  </a:lnTo>
                  <a:lnTo>
                    <a:pt x="66558" y="111837"/>
                  </a:lnTo>
                  <a:lnTo>
                    <a:pt x="71184" y="119861"/>
                  </a:lnTo>
                  <a:lnTo>
                    <a:pt x="88652" y="131243"/>
                  </a:lnTo>
                  <a:lnTo>
                    <a:pt x="141809" y="149165"/>
                  </a:lnTo>
                  <a:lnTo>
                    <a:pt x="152786" y="152143"/>
                  </a:lnTo>
                  <a:lnTo>
                    <a:pt x="158255" y="156903"/>
                  </a:lnTo>
                  <a:lnTo>
                    <a:pt x="160053" y="162849"/>
                  </a:lnTo>
                  <a:lnTo>
                    <a:pt x="159402" y="169587"/>
                  </a:lnTo>
                  <a:lnTo>
                    <a:pt x="151281" y="182005"/>
                  </a:lnTo>
                  <a:lnTo>
                    <a:pt x="114672" y="210661"/>
                  </a:lnTo>
                  <a:lnTo>
                    <a:pt x="58771" y="238519"/>
                  </a:lnTo>
                  <a:lnTo>
                    <a:pt x="0" y="2662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042555" y="1322396"/>
            <a:ext cx="1848230" cy="407588"/>
            <a:chOff x="5042555" y="1322396"/>
            <a:chExt cx="1848230" cy="407588"/>
          </a:xfrm>
        </p:grpSpPr>
        <p:sp>
          <p:nvSpPr>
            <p:cNvPr id="103" name="Freeform 102"/>
            <p:cNvSpPr/>
            <p:nvPr/>
          </p:nvSpPr>
          <p:spPr>
            <a:xfrm>
              <a:off x="5042555" y="1439988"/>
              <a:ext cx="176686" cy="259437"/>
            </a:xfrm>
            <a:custGeom>
              <a:avLst/>
              <a:gdLst/>
              <a:ahLst/>
              <a:cxnLst/>
              <a:rect l="0" t="0" r="0" b="0"/>
              <a:pathLst>
                <a:path w="176686" h="259437">
                  <a:moveTo>
                    <a:pt x="0" y="165974"/>
                  </a:moveTo>
                  <a:lnTo>
                    <a:pt x="51215" y="108117"/>
                  </a:lnTo>
                  <a:lnTo>
                    <a:pt x="101663" y="48336"/>
                  </a:lnTo>
                  <a:lnTo>
                    <a:pt x="141696" y="9573"/>
                  </a:lnTo>
                  <a:lnTo>
                    <a:pt x="158206" y="0"/>
                  </a:lnTo>
                  <a:lnTo>
                    <a:pt x="164643" y="776"/>
                  </a:lnTo>
                  <a:lnTo>
                    <a:pt x="169858" y="4991"/>
                  </a:lnTo>
                  <a:lnTo>
                    <a:pt x="174260" y="11500"/>
                  </a:lnTo>
                  <a:lnTo>
                    <a:pt x="176685" y="28593"/>
                  </a:lnTo>
                  <a:lnTo>
                    <a:pt x="165861" y="82391"/>
                  </a:lnTo>
                  <a:lnTo>
                    <a:pt x="149730" y="140054"/>
                  </a:lnTo>
                  <a:lnTo>
                    <a:pt x="136829" y="197866"/>
                  </a:lnTo>
                  <a:lnTo>
                    <a:pt x="133624" y="252140"/>
                  </a:lnTo>
                  <a:lnTo>
                    <a:pt x="136235" y="257627"/>
                  </a:lnTo>
                  <a:lnTo>
                    <a:pt x="140750" y="259436"/>
                  </a:lnTo>
                  <a:lnTo>
                    <a:pt x="146533" y="258792"/>
                  </a:lnTo>
                  <a:lnTo>
                    <a:pt x="157890" y="253147"/>
                  </a:lnTo>
                  <a:lnTo>
                    <a:pt x="174742" y="24086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300838" y="1372973"/>
              <a:ext cx="56868" cy="339454"/>
            </a:xfrm>
            <a:custGeom>
              <a:avLst/>
              <a:gdLst/>
              <a:ahLst/>
              <a:cxnLst/>
              <a:rect l="0" t="0" r="0" b="0"/>
              <a:pathLst>
                <a:path w="56868" h="339454">
                  <a:moveTo>
                    <a:pt x="49596" y="0"/>
                  </a:moveTo>
                  <a:lnTo>
                    <a:pt x="26152" y="57162"/>
                  </a:lnTo>
                  <a:lnTo>
                    <a:pt x="13838" y="108987"/>
                  </a:lnTo>
                  <a:lnTo>
                    <a:pt x="5306" y="162758"/>
                  </a:lnTo>
                  <a:lnTo>
                    <a:pt x="1340" y="215262"/>
                  </a:lnTo>
                  <a:lnTo>
                    <a:pt x="0" y="275134"/>
                  </a:lnTo>
                  <a:lnTo>
                    <a:pt x="1617" y="311018"/>
                  </a:lnTo>
                  <a:lnTo>
                    <a:pt x="8548" y="330539"/>
                  </a:lnTo>
                  <a:lnTo>
                    <a:pt x="13910" y="335929"/>
                  </a:lnTo>
                  <a:lnTo>
                    <a:pt x="20258" y="338598"/>
                  </a:lnTo>
                  <a:lnTo>
                    <a:pt x="27264" y="339453"/>
                  </a:lnTo>
                  <a:lnTo>
                    <a:pt x="33783" y="337249"/>
                  </a:lnTo>
                  <a:lnTo>
                    <a:pt x="45958" y="327404"/>
                  </a:lnTo>
                  <a:lnTo>
                    <a:pt x="52602" y="311318"/>
                  </a:lnTo>
                  <a:lnTo>
                    <a:pt x="56867" y="266439"/>
                  </a:lnTo>
                  <a:lnTo>
                    <a:pt x="54444" y="258987"/>
                  </a:lnTo>
                  <a:lnTo>
                    <a:pt x="50054" y="254944"/>
                  </a:lnTo>
                  <a:lnTo>
                    <a:pt x="44354" y="253173"/>
                  </a:lnTo>
                  <a:lnTo>
                    <a:pt x="39629" y="254766"/>
                  </a:lnTo>
                  <a:lnTo>
                    <a:pt x="31914" y="263933"/>
                  </a:lnTo>
                  <a:lnTo>
                    <a:pt x="26791" y="289105"/>
                  </a:lnTo>
                  <a:lnTo>
                    <a:pt x="27920" y="296288"/>
                  </a:lnTo>
                  <a:lnTo>
                    <a:pt x="41275" y="3162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441966" y="1672531"/>
              <a:ext cx="8322" cy="1"/>
            </a:xfrm>
            <a:custGeom>
              <a:avLst/>
              <a:gdLst/>
              <a:ahLst/>
              <a:cxnLst/>
              <a:rect l="0" t="0" r="0" b="0"/>
              <a:pathLst>
                <a:path w="8322" h="1">
                  <a:moveTo>
                    <a:pt x="8321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533497" y="1381294"/>
              <a:ext cx="41000" cy="291238"/>
            </a:xfrm>
            <a:custGeom>
              <a:avLst/>
              <a:gdLst/>
              <a:ahLst/>
              <a:cxnLst/>
              <a:rect l="0" t="0" r="0" b="0"/>
              <a:pathLst>
                <a:path w="41000" h="291238">
                  <a:moveTo>
                    <a:pt x="0" y="0"/>
                  </a:moveTo>
                  <a:lnTo>
                    <a:pt x="27462" y="50147"/>
                  </a:lnTo>
                  <a:lnTo>
                    <a:pt x="38537" y="103458"/>
                  </a:lnTo>
                  <a:lnTo>
                    <a:pt x="40999" y="158298"/>
                  </a:lnTo>
                  <a:lnTo>
                    <a:pt x="34939" y="214353"/>
                  </a:lnTo>
                  <a:lnTo>
                    <a:pt x="29194" y="267010"/>
                  </a:lnTo>
                  <a:lnTo>
                    <a:pt x="24378" y="280469"/>
                  </a:lnTo>
                  <a:lnTo>
                    <a:pt x="16642" y="2912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525176" y="1531073"/>
              <a:ext cx="116496" cy="33285"/>
            </a:xfrm>
            <a:custGeom>
              <a:avLst/>
              <a:gdLst/>
              <a:ahLst/>
              <a:cxnLst/>
              <a:rect l="0" t="0" r="0" b="0"/>
              <a:pathLst>
                <a:path w="116496" h="33285">
                  <a:moveTo>
                    <a:pt x="0" y="33284"/>
                  </a:moveTo>
                  <a:lnTo>
                    <a:pt x="31367" y="31435"/>
                  </a:lnTo>
                  <a:lnTo>
                    <a:pt x="92630" y="11541"/>
                  </a:lnTo>
                  <a:lnTo>
                    <a:pt x="11649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733202" y="1372973"/>
              <a:ext cx="124817" cy="266274"/>
            </a:xfrm>
            <a:custGeom>
              <a:avLst/>
              <a:gdLst/>
              <a:ahLst/>
              <a:cxnLst/>
              <a:rect l="0" t="0" r="0" b="0"/>
              <a:pathLst>
                <a:path w="124817" h="266274">
                  <a:moveTo>
                    <a:pt x="0" y="266273"/>
                  </a:moveTo>
                  <a:lnTo>
                    <a:pt x="13287" y="251138"/>
                  </a:lnTo>
                  <a:lnTo>
                    <a:pt x="45496" y="198110"/>
                  </a:lnTo>
                  <a:lnTo>
                    <a:pt x="79306" y="134970"/>
                  </a:lnTo>
                  <a:lnTo>
                    <a:pt x="109205" y="78528"/>
                  </a:lnTo>
                  <a:lnTo>
                    <a:pt x="122122" y="31298"/>
                  </a:lnTo>
                  <a:lnTo>
                    <a:pt x="124816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741523" y="1339689"/>
              <a:ext cx="41606" cy="149780"/>
            </a:xfrm>
            <a:custGeom>
              <a:avLst/>
              <a:gdLst/>
              <a:ahLst/>
              <a:cxnLst/>
              <a:rect l="0" t="0" r="0" b="0"/>
              <a:pathLst>
                <a:path w="41606" h="149780">
                  <a:moveTo>
                    <a:pt x="41605" y="0"/>
                  </a:moveTo>
                  <a:lnTo>
                    <a:pt x="14144" y="29310"/>
                  </a:lnTo>
                  <a:lnTo>
                    <a:pt x="6903" y="43537"/>
                  </a:lnTo>
                  <a:lnTo>
                    <a:pt x="2045" y="71558"/>
                  </a:lnTo>
                  <a:lnTo>
                    <a:pt x="5024" y="98865"/>
                  </a:lnTo>
                  <a:lnTo>
                    <a:pt x="7047" y="101968"/>
                  </a:lnTo>
                  <a:lnTo>
                    <a:pt x="9321" y="101263"/>
                  </a:lnTo>
                  <a:lnTo>
                    <a:pt x="11761" y="98019"/>
                  </a:lnTo>
                  <a:lnTo>
                    <a:pt x="15197" y="75784"/>
                  </a:lnTo>
                  <a:lnTo>
                    <a:pt x="13829" y="72712"/>
                  </a:lnTo>
                  <a:lnTo>
                    <a:pt x="11069" y="73438"/>
                  </a:lnTo>
                  <a:lnTo>
                    <a:pt x="7379" y="76695"/>
                  </a:lnTo>
                  <a:lnTo>
                    <a:pt x="3280" y="90177"/>
                  </a:lnTo>
                  <a:lnTo>
                    <a:pt x="0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820316" y="1593534"/>
              <a:ext cx="47618" cy="67319"/>
            </a:xfrm>
            <a:custGeom>
              <a:avLst/>
              <a:gdLst/>
              <a:ahLst/>
              <a:cxnLst/>
              <a:rect l="0" t="0" r="0" b="0"/>
              <a:pathLst>
                <a:path w="47618" h="67319">
                  <a:moveTo>
                    <a:pt x="4418" y="29070"/>
                  </a:moveTo>
                  <a:lnTo>
                    <a:pt x="0" y="42323"/>
                  </a:lnTo>
                  <a:lnTo>
                    <a:pt x="298" y="56225"/>
                  </a:lnTo>
                  <a:lnTo>
                    <a:pt x="1671" y="63816"/>
                  </a:lnTo>
                  <a:lnTo>
                    <a:pt x="5360" y="67027"/>
                  </a:lnTo>
                  <a:lnTo>
                    <a:pt x="10594" y="67318"/>
                  </a:lnTo>
                  <a:lnTo>
                    <a:pt x="22880" y="62712"/>
                  </a:lnTo>
                  <a:lnTo>
                    <a:pt x="34505" y="54500"/>
                  </a:lnTo>
                  <a:lnTo>
                    <a:pt x="43369" y="39756"/>
                  </a:lnTo>
                  <a:lnTo>
                    <a:pt x="47027" y="30647"/>
                  </a:lnTo>
                  <a:lnTo>
                    <a:pt x="47617" y="21800"/>
                  </a:lnTo>
                  <a:lnTo>
                    <a:pt x="43342" y="4574"/>
                  </a:lnTo>
                  <a:lnTo>
                    <a:pt x="39613" y="720"/>
                  </a:lnTo>
                  <a:lnTo>
                    <a:pt x="35278" y="0"/>
                  </a:lnTo>
                  <a:lnTo>
                    <a:pt x="30538" y="1369"/>
                  </a:lnTo>
                  <a:lnTo>
                    <a:pt x="26454" y="5056"/>
                  </a:lnTo>
                  <a:lnTo>
                    <a:pt x="19451" y="16548"/>
                  </a:lnTo>
                  <a:lnTo>
                    <a:pt x="19063" y="22571"/>
                  </a:lnTo>
                  <a:lnTo>
                    <a:pt x="29381" y="4571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151540" y="1322396"/>
              <a:ext cx="239026" cy="407588"/>
            </a:xfrm>
            <a:custGeom>
              <a:avLst/>
              <a:gdLst/>
              <a:ahLst/>
              <a:cxnLst/>
              <a:rect l="0" t="0" r="0" b="0"/>
              <a:pathLst>
                <a:path w="239026" h="407588">
                  <a:moveTo>
                    <a:pt x="80925" y="17293"/>
                  </a:moveTo>
                  <a:lnTo>
                    <a:pt x="76508" y="4041"/>
                  </a:lnTo>
                  <a:lnTo>
                    <a:pt x="72433" y="1062"/>
                  </a:lnTo>
                  <a:lnTo>
                    <a:pt x="66942" y="0"/>
                  </a:lnTo>
                  <a:lnTo>
                    <a:pt x="60508" y="217"/>
                  </a:lnTo>
                  <a:lnTo>
                    <a:pt x="55295" y="4060"/>
                  </a:lnTo>
                  <a:lnTo>
                    <a:pt x="47036" y="18192"/>
                  </a:lnTo>
                  <a:lnTo>
                    <a:pt x="40336" y="81240"/>
                  </a:lnTo>
                  <a:lnTo>
                    <a:pt x="39454" y="138990"/>
                  </a:lnTo>
                  <a:lnTo>
                    <a:pt x="39338" y="194763"/>
                  </a:lnTo>
                  <a:lnTo>
                    <a:pt x="39322" y="257673"/>
                  </a:lnTo>
                  <a:lnTo>
                    <a:pt x="39320" y="320570"/>
                  </a:lnTo>
                  <a:lnTo>
                    <a:pt x="36855" y="379982"/>
                  </a:lnTo>
                  <a:lnTo>
                    <a:pt x="34903" y="389449"/>
                  </a:lnTo>
                  <a:lnTo>
                    <a:pt x="30828" y="396685"/>
                  </a:lnTo>
                  <a:lnTo>
                    <a:pt x="18903" y="407190"/>
                  </a:lnTo>
                  <a:lnTo>
                    <a:pt x="13689" y="407587"/>
                  </a:lnTo>
                  <a:lnTo>
                    <a:pt x="9289" y="405078"/>
                  </a:lnTo>
                  <a:lnTo>
                    <a:pt x="5431" y="400632"/>
                  </a:lnTo>
                  <a:lnTo>
                    <a:pt x="0" y="372288"/>
                  </a:lnTo>
                  <a:lnTo>
                    <a:pt x="13653" y="310260"/>
                  </a:lnTo>
                  <a:lnTo>
                    <a:pt x="39988" y="248699"/>
                  </a:lnTo>
                  <a:lnTo>
                    <a:pt x="61641" y="214425"/>
                  </a:lnTo>
                  <a:lnTo>
                    <a:pt x="78190" y="195690"/>
                  </a:lnTo>
                  <a:lnTo>
                    <a:pt x="83725" y="193547"/>
                  </a:lnTo>
                  <a:lnTo>
                    <a:pt x="89264" y="193967"/>
                  </a:lnTo>
                  <a:lnTo>
                    <a:pt x="94805" y="196097"/>
                  </a:lnTo>
                  <a:lnTo>
                    <a:pt x="111439" y="212346"/>
                  </a:lnTo>
                  <a:lnTo>
                    <a:pt x="123662" y="239145"/>
                  </a:lnTo>
                  <a:lnTo>
                    <a:pt x="128832" y="244706"/>
                  </a:lnTo>
                  <a:lnTo>
                    <a:pt x="135052" y="247489"/>
                  </a:lnTo>
                  <a:lnTo>
                    <a:pt x="141973" y="248420"/>
                  </a:lnTo>
                  <a:lnTo>
                    <a:pt x="147512" y="246267"/>
                  </a:lnTo>
                  <a:lnTo>
                    <a:pt x="160648" y="229985"/>
                  </a:lnTo>
                  <a:lnTo>
                    <a:pt x="170599" y="215374"/>
                  </a:lnTo>
                  <a:lnTo>
                    <a:pt x="173067" y="213141"/>
                  </a:lnTo>
                  <a:lnTo>
                    <a:pt x="173788" y="214427"/>
                  </a:lnTo>
                  <a:lnTo>
                    <a:pt x="173344" y="218058"/>
                  </a:lnTo>
                  <a:lnTo>
                    <a:pt x="153789" y="259427"/>
                  </a:lnTo>
                  <a:lnTo>
                    <a:pt x="153539" y="266549"/>
                  </a:lnTo>
                  <a:lnTo>
                    <a:pt x="158194" y="279393"/>
                  </a:lnTo>
                  <a:lnTo>
                    <a:pt x="171357" y="288800"/>
                  </a:lnTo>
                  <a:lnTo>
                    <a:pt x="205524" y="302372"/>
                  </a:lnTo>
                  <a:lnTo>
                    <a:pt x="219821" y="303327"/>
                  </a:lnTo>
                  <a:lnTo>
                    <a:pt x="239025" y="30020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523702" y="1348010"/>
              <a:ext cx="16643" cy="283751"/>
            </a:xfrm>
            <a:custGeom>
              <a:avLst/>
              <a:gdLst/>
              <a:ahLst/>
              <a:cxnLst/>
              <a:rect l="0" t="0" r="0" b="0"/>
              <a:pathLst>
                <a:path w="16643" h="283751">
                  <a:moveTo>
                    <a:pt x="16642" y="0"/>
                  </a:moveTo>
                  <a:lnTo>
                    <a:pt x="16642" y="59579"/>
                  </a:lnTo>
                  <a:lnTo>
                    <a:pt x="16642" y="111792"/>
                  </a:lnTo>
                  <a:lnTo>
                    <a:pt x="12225" y="173358"/>
                  </a:lnTo>
                  <a:lnTo>
                    <a:pt x="8835" y="234907"/>
                  </a:lnTo>
                  <a:lnTo>
                    <a:pt x="4005" y="280007"/>
                  </a:lnTo>
                  <a:lnTo>
                    <a:pt x="2670" y="283750"/>
                  </a:lnTo>
                  <a:lnTo>
                    <a:pt x="1780" y="283472"/>
                  </a:lnTo>
                  <a:lnTo>
                    <a:pt x="0" y="2745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532023" y="1372973"/>
              <a:ext cx="141459" cy="24964"/>
            </a:xfrm>
            <a:custGeom>
              <a:avLst/>
              <a:gdLst/>
              <a:ahLst/>
              <a:cxnLst/>
              <a:rect l="0" t="0" r="0" b="0"/>
              <a:pathLst>
                <a:path w="141459" h="24964">
                  <a:moveTo>
                    <a:pt x="0" y="24963"/>
                  </a:moveTo>
                  <a:lnTo>
                    <a:pt x="56790" y="10770"/>
                  </a:lnTo>
                  <a:lnTo>
                    <a:pt x="110454" y="2401"/>
                  </a:lnTo>
                  <a:lnTo>
                    <a:pt x="141458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551509" y="1431220"/>
              <a:ext cx="105331" cy="100268"/>
            </a:xfrm>
            <a:custGeom>
              <a:avLst/>
              <a:gdLst/>
              <a:ahLst/>
              <a:cxnLst/>
              <a:rect l="0" t="0" r="0" b="0"/>
              <a:pathLst>
                <a:path w="105331" h="100268">
                  <a:moveTo>
                    <a:pt x="105330" y="0"/>
                  </a:moveTo>
                  <a:lnTo>
                    <a:pt x="45353" y="55560"/>
                  </a:lnTo>
                  <a:lnTo>
                    <a:pt x="1421" y="95930"/>
                  </a:lnTo>
                  <a:lnTo>
                    <a:pt x="0" y="99087"/>
                  </a:lnTo>
                  <a:lnTo>
                    <a:pt x="1825" y="100267"/>
                  </a:lnTo>
                  <a:lnTo>
                    <a:pt x="63841" y="92713"/>
                  </a:lnTo>
                  <a:lnTo>
                    <a:pt x="105330" y="915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523702" y="1605962"/>
              <a:ext cx="158100" cy="54345"/>
            </a:xfrm>
            <a:custGeom>
              <a:avLst/>
              <a:gdLst/>
              <a:ahLst/>
              <a:cxnLst/>
              <a:rect l="0" t="0" r="0" b="0"/>
              <a:pathLst>
                <a:path w="158100" h="54345">
                  <a:moveTo>
                    <a:pt x="0" y="49927"/>
                  </a:moveTo>
                  <a:lnTo>
                    <a:pt x="13252" y="54344"/>
                  </a:lnTo>
                  <a:lnTo>
                    <a:pt x="39163" y="52674"/>
                  </a:lnTo>
                  <a:lnTo>
                    <a:pt x="98481" y="38586"/>
                  </a:lnTo>
                  <a:lnTo>
                    <a:pt x="136735" y="21045"/>
                  </a:lnTo>
                  <a:lnTo>
                    <a:pt x="158099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757570" y="1339689"/>
              <a:ext cx="133215" cy="357806"/>
            </a:xfrm>
            <a:custGeom>
              <a:avLst/>
              <a:gdLst/>
              <a:ahLst/>
              <a:cxnLst/>
              <a:rect l="0" t="0" r="0" b="0"/>
              <a:pathLst>
                <a:path w="133215" h="357806">
                  <a:moveTo>
                    <a:pt x="32405" y="0"/>
                  </a:moveTo>
                  <a:lnTo>
                    <a:pt x="23571" y="8835"/>
                  </a:lnTo>
                  <a:lnTo>
                    <a:pt x="13659" y="36415"/>
                  </a:lnTo>
                  <a:lnTo>
                    <a:pt x="5795" y="91578"/>
                  </a:lnTo>
                  <a:lnTo>
                    <a:pt x="0" y="147011"/>
                  </a:lnTo>
                  <a:lnTo>
                    <a:pt x="1760" y="188920"/>
                  </a:lnTo>
                  <a:lnTo>
                    <a:pt x="10737" y="224181"/>
                  </a:lnTo>
                  <a:lnTo>
                    <a:pt x="15186" y="230815"/>
                  </a:lnTo>
                  <a:lnTo>
                    <a:pt x="27526" y="240652"/>
                  </a:lnTo>
                  <a:lnTo>
                    <a:pt x="34700" y="240872"/>
                  </a:lnTo>
                  <a:lnTo>
                    <a:pt x="50067" y="233719"/>
                  </a:lnTo>
                  <a:lnTo>
                    <a:pt x="75890" y="212245"/>
                  </a:lnTo>
                  <a:lnTo>
                    <a:pt x="109065" y="166061"/>
                  </a:lnTo>
                  <a:lnTo>
                    <a:pt x="130630" y="120351"/>
                  </a:lnTo>
                  <a:lnTo>
                    <a:pt x="133022" y="119065"/>
                  </a:lnTo>
                  <a:lnTo>
                    <a:pt x="133214" y="132430"/>
                  </a:lnTo>
                  <a:lnTo>
                    <a:pt x="120761" y="194582"/>
                  </a:lnTo>
                  <a:lnTo>
                    <a:pt x="113828" y="256273"/>
                  </a:lnTo>
                  <a:lnTo>
                    <a:pt x="111123" y="280320"/>
                  </a:lnTo>
                  <a:lnTo>
                    <a:pt x="114454" y="328494"/>
                  </a:lnTo>
                  <a:lnTo>
                    <a:pt x="115616" y="3578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304411" y="1331368"/>
            <a:ext cx="3244890" cy="1023490"/>
            <a:chOff x="5304411" y="1331368"/>
            <a:chExt cx="3244890" cy="1023490"/>
          </a:xfrm>
        </p:grpSpPr>
        <p:sp>
          <p:nvSpPr>
            <p:cNvPr id="118" name="Freeform 117"/>
            <p:cNvSpPr/>
            <p:nvPr/>
          </p:nvSpPr>
          <p:spPr>
            <a:xfrm>
              <a:off x="5304411" y="2038657"/>
              <a:ext cx="70987" cy="257953"/>
            </a:xfrm>
            <a:custGeom>
              <a:avLst/>
              <a:gdLst/>
              <a:ahLst/>
              <a:cxnLst/>
              <a:rect l="0" t="0" r="0" b="0"/>
              <a:pathLst>
                <a:path w="70987" h="257953">
                  <a:moveTo>
                    <a:pt x="4418" y="0"/>
                  </a:moveTo>
                  <a:lnTo>
                    <a:pt x="0" y="13252"/>
                  </a:lnTo>
                  <a:lnTo>
                    <a:pt x="1671" y="43580"/>
                  </a:lnTo>
                  <a:lnTo>
                    <a:pt x="16237" y="99113"/>
                  </a:lnTo>
                  <a:lnTo>
                    <a:pt x="35673" y="159153"/>
                  </a:lnTo>
                  <a:lnTo>
                    <a:pt x="55039" y="209330"/>
                  </a:lnTo>
                  <a:lnTo>
                    <a:pt x="70986" y="2579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325471" y="2155152"/>
              <a:ext cx="141459" cy="124816"/>
            </a:xfrm>
            <a:custGeom>
              <a:avLst/>
              <a:gdLst/>
              <a:ahLst/>
              <a:cxnLst/>
              <a:rect l="0" t="0" r="0" b="0"/>
              <a:pathLst>
                <a:path w="141459" h="124816">
                  <a:moveTo>
                    <a:pt x="0" y="124815"/>
                  </a:moveTo>
                  <a:lnTo>
                    <a:pt x="36861" y="81329"/>
                  </a:lnTo>
                  <a:lnTo>
                    <a:pt x="99992" y="28928"/>
                  </a:lnTo>
                  <a:lnTo>
                    <a:pt x="141458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724881" y="2038657"/>
              <a:ext cx="74891" cy="166422"/>
            </a:xfrm>
            <a:custGeom>
              <a:avLst/>
              <a:gdLst/>
              <a:ahLst/>
              <a:cxnLst/>
              <a:rect l="0" t="0" r="0" b="0"/>
              <a:pathLst>
                <a:path w="74891" h="166422">
                  <a:moveTo>
                    <a:pt x="0" y="166421"/>
                  </a:moveTo>
                  <a:lnTo>
                    <a:pt x="33718" y="110504"/>
                  </a:lnTo>
                  <a:lnTo>
                    <a:pt x="60153" y="74100"/>
                  </a:lnTo>
                  <a:lnTo>
                    <a:pt x="70113" y="48768"/>
                  </a:lnTo>
                  <a:lnTo>
                    <a:pt x="7489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699918" y="1997052"/>
              <a:ext cx="74891" cy="99853"/>
            </a:xfrm>
            <a:custGeom>
              <a:avLst/>
              <a:gdLst/>
              <a:ahLst/>
              <a:cxnLst/>
              <a:rect l="0" t="0" r="0" b="0"/>
              <a:pathLst>
                <a:path w="74891" h="99853">
                  <a:moveTo>
                    <a:pt x="74890" y="0"/>
                  </a:moveTo>
                  <a:lnTo>
                    <a:pt x="57220" y="0"/>
                  </a:lnTo>
                  <a:lnTo>
                    <a:pt x="32980" y="8834"/>
                  </a:lnTo>
                  <a:lnTo>
                    <a:pt x="12648" y="27580"/>
                  </a:lnTo>
                  <a:lnTo>
                    <a:pt x="5621" y="45234"/>
                  </a:lnTo>
                  <a:lnTo>
                    <a:pt x="3748" y="55119"/>
                  </a:lnTo>
                  <a:lnTo>
                    <a:pt x="6597" y="71033"/>
                  </a:lnTo>
                  <a:lnTo>
                    <a:pt x="9945" y="77866"/>
                  </a:lnTo>
                  <a:lnTo>
                    <a:pt x="14951" y="80572"/>
                  </a:lnTo>
                  <a:lnTo>
                    <a:pt x="21062" y="80527"/>
                  </a:lnTo>
                  <a:lnTo>
                    <a:pt x="34324" y="75546"/>
                  </a:lnTo>
                  <a:lnTo>
                    <a:pt x="46382" y="67168"/>
                  </a:lnTo>
                  <a:lnTo>
                    <a:pt x="55440" y="54815"/>
                  </a:lnTo>
                  <a:lnTo>
                    <a:pt x="59149" y="47638"/>
                  </a:lnTo>
                  <a:lnTo>
                    <a:pt x="59773" y="40080"/>
                  </a:lnTo>
                  <a:lnTo>
                    <a:pt x="55535" y="24285"/>
                  </a:lnTo>
                  <a:lnTo>
                    <a:pt x="50892" y="19888"/>
                  </a:lnTo>
                  <a:lnTo>
                    <a:pt x="45023" y="17881"/>
                  </a:lnTo>
                  <a:lnTo>
                    <a:pt x="38336" y="17468"/>
                  </a:lnTo>
                  <a:lnTo>
                    <a:pt x="32029" y="19966"/>
                  </a:lnTo>
                  <a:lnTo>
                    <a:pt x="14319" y="36734"/>
                  </a:lnTo>
                  <a:lnTo>
                    <a:pt x="2974" y="51459"/>
                  </a:lnTo>
                  <a:lnTo>
                    <a:pt x="134" y="59269"/>
                  </a:lnTo>
                  <a:lnTo>
                    <a:pt x="0" y="998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811561" y="2163473"/>
              <a:ext cx="49418" cy="73407"/>
            </a:xfrm>
            <a:custGeom>
              <a:avLst/>
              <a:gdLst/>
              <a:ahLst/>
              <a:cxnLst/>
              <a:rect l="0" t="0" r="0" b="0"/>
              <a:pathLst>
                <a:path w="49418" h="73407">
                  <a:moveTo>
                    <a:pt x="13173" y="0"/>
                  </a:moveTo>
                  <a:lnTo>
                    <a:pt x="4338" y="8834"/>
                  </a:lnTo>
                  <a:lnTo>
                    <a:pt x="0" y="25499"/>
                  </a:lnTo>
                  <a:lnTo>
                    <a:pt x="24" y="55940"/>
                  </a:lnTo>
                  <a:lnTo>
                    <a:pt x="1633" y="65030"/>
                  </a:lnTo>
                  <a:lnTo>
                    <a:pt x="6404" y="70166"/>
                  </a:lnTo>
                  <a:lnTo>
                    <a:pt x="13283" y="72665"/>
                  </a:lnTo>
                  <a:lnTo>
                    <a:pt x="21567" y="73406"/>
                  </a:lnTo>
                  <a:lnTo>
                    <a:pt x="28015" y="71127"/>
                  </a:lnTo>
                  <a:lnTo>
                    <a:pt x="37644" y="61198"/>
                  </a:lnTo>
                  <a:lnTo>
                    <a:pt x="48263" y="40013"/>
                  </a:lnTo>
                  <a:lnTo>
                    <a:pt x="49417" y="21790"/>
                  </a:lnTo>
                  <a:lnTo>
                    <a:pt x="48431" y="11753"/>
                  </a:lnTo>
                  <a:lnTo>
                    <a:pt x="44075" y="6911"/>
                  </a:lnTo>
                  <a:lnTo>
                    <a:pt x="37473" y="5531"/>
                  </a:lnTo>
                  <a:lnTo>
                    <a:pt x="29373" y="6461"/>
                  </a:lnTo>
                  <a:lnTo>
                    <a:pt x="23048" y="9855"/>
                  </a:lnTo>
                  <a:lnTo>
                    <a:pt x="13555" y="21022"/>
                  </a:lnTo>
                  <a:lnTo>
                    <a:pt x="4852" y="665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977467" y="1880557"/>
              <a:ext cx="88578" cy="474301"/>
            </a:xfrm>
            <a:custGeom>
              <a:avLst/>
              <a:gdLst/>
              <a:ahLst/>
              <a:cxnLst/>
              <a:rect l="0" t="0" r="0" b="0"/>
              <a:pathLst>
                <a:path w="88578" h="474301">
                  <a:moveTo>
                    <a:pt x="71935" y="0"/>
                  </a:moveTo>
                  <a:lnTo>
                    <a:pt x="63100" y="8834"/>
                  </a:lnTo>
                  <a:lnTo>
                    <a:pt x="32815" y="65030"/>
                  </a:lnTo>
                  <a:lnTo>
                    <a:pt x="14380" y="119488"/>
                  </a:lnTo>
                  <a:lnTo>
                    <a:pt x="7147" y="172560"/>
                  </a:lnTo>
                  <a:lnTo>
                    <a:pt x="0" y="227559"/>
                  </a:lnTo>
                  <a:lnTo>
                    <a:pt x="95" y="282939"/>
                  </a:lnTo>
                  <a:lnTo>
                    <a:pt x="6521" y="345618"/>
                  </a:lnTo>
                  <a:lnTo>
                    <a:pt x="27973" y="405615"/>
                  </a:lnTo>
                  <a:lnTo>
                    <a:pt x="83188" y="468770"/>
                  </a:lnTo>
                  <a:lnTo>
                    <a:pt x="88577" y="4743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149255" y="2027757"/>
              <a:ext cx="124782" cy="257629"/>
            </a:xfrm>
            <a:custGeom>
              <a:avLst/>
              <a:gdLst/>
              <a:ahLst/>
              <a:cxnLst/>
              <a:rect l="0" t="0" r="0" b="0"/>
              <a:pathLst>
                <a:path w="124782" h="257629">
                  <a:moveTo>
                    <a:pt x="0" y="27542"/>
                  </a:moveTo>
                  <a:lnTo>
                    <a:pt x="8834" y="14290"/>
                  </a:lnTo>
                  <a:lnTo>
                    <a:pt x="20568" y="5318"/>
                  </a:lnTo>
                  <a:lnTo>
                    <a:pt x="27581" y="1631"/>
                  </a:lnTo>
                  <a:lnTo>
                    <a:pt x="42769" y="0"/>
                  </a:lnTo>
                  <a:lnTo>
                    <a:pt x="58765" y="3282"/>
                  </a:lnTo>
                  <a:lnTo>
                    <a:pt x="75119" y="10904"/>
                  </a:lnTo>
                  <a:lnTo>
                    <a:pt x="86703" y="22921"/>
                  </a:lnTo>
                  <a:lnTo>
                    <a:pt x="91086" y="30009"/>
                  </a:lnTo>
                  <a:lnTo>
                    <a:pt x="93491" y="45280"/>
                  </a:lnTo>
                  <a:lnTo>
                    <a:pt x="87501" y="82102"/>
                  </a:lnTo>
                  <a:lnTo>
                    <a:pt x="64841" y="135392"/>
                  </a:lnTo>
                  <a:lnTo>
                    <a:pt x="65416" y="141972"/>
                  </a:lnTo>
                  <a:lnTo>
                    <a:pt x="68574" y="147283"/>
                  </a:lnTo>
                  <a:lnTo>
                    <a:pt x="73453" y="151748"/>
                  </a:lnTo>
                  <a:lnTo>
                    <a:pt x="88735" y="156709"/>
                  </a:lnTo>
                  <a:lnTo>
                    <a:pt x="106006" y="160764"/>
                  </a:lnTo>
                  <a:lnTo>
                    <a:pt x="119846" y="168729"/>
                  </a:lnTo>
                  <a:lnTo>
                    <a:pt x="123351" y="174367"/>
                  </a:lnTo>
                  <a:lnTo>
                    <a:pt x="124781" y="188027"/>
                  </a:lnTo>
                  <a:lnTo>
                    <a:pt x="120388" y="211312"/>
                  </a:lnTo>
                  <a:lnTo>
                    <a:pt x="104396" y="235778"/>
                  </a:lnTo>
                  <a:lnTo>
                    <a:pt x="86509" y="256176"/>
                  </a:lnTo>
                  <a:lnTo>
                    <a:pt x="81711" y="257628"/>
                  </a:lnTo>
                  <a:lnTo>
                    <a:pt x="77588" y="255822"/>
                  </a:lnTo>
                  <a:lnTo>
                    <a:pt x="73914" y="251844"/>
                  </a:lnTo>
                  <a:lnTo>
                    <a:pt x="69834" y="242494"/>
                  </a:lnTo>
                  <a:lnTo>
                    <a:pt x="66568" y="2272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332318" y="2022015"/>
              <a:ext cx="82034" cy="281007"/>
            </a:xfrm>
            <a:custGeom>
              <a:avLst/>
              <a:gdLst/>
              <a:ahLst/>
              <a:cxnLst/>
              <a:rect l="0" t="0" r="0" b="0"/>
              <a:pathLst>
                <a:path w="82034" h="281007">
                  <a:moveTo>
                    <a:pt x="0" y="0"/>
                  </a:moveTo>
                  <a:lnTo>
                    <a:pt x="33740" y="11517"/>
                  </a:lnTo>
                  <a:lnTo>
                    <a:pt x="41909" y="15999"/>
                  </a:lnTo>
                  <a:lnTo>
                    <a:pt x="47355" y="22685"/>
                  </a:lnTo>
                  <a:lnTo>
                    <a:pt x="53406" y="39976"/>
                  </a:lnTo>
                  <a:lnTo>
                    <a:pt x="51165" y="59989"/>
                  </a:lnTo>
                  <a:lnTo>
                    <a:pt x="33392" y="118382"/>
                  </a:lnTo>
                  <a:lnTo>
                    <a:pt x="26628" y="161246"/>
                  </a:lnTo>
                  <a:lnTo>
                    <a:pt x="30634" y="178298"/>
                  </a:lnTo>
                  <a:lnTo>
                    <a:pt x="34291" y="185433"/>
                  </a:lnTo>
                  <a:lnTo>
                    <a:pt x="45750" y="195827"/>
                  </a:lnTo>
                  <a:lnTo>
                    <a:pt x="75708" y="214451"/>
                  </a:lnTo>
                  <a:lnTo>
                    <a:pt x="80058" y="220630"/>
                  </a:lnTo>
                  <a:lnTo>
                    <a:pt x="82033" y="227524"/>
                  </a:lnTo>
                  <a:lnTo>
                    <a:pt x="81763" y="242579"/>
                  </a:lnTo>
                  <a:lnTo>
                    <a:pt x="78560" y="258516"/>
                  </a:lnTo>
                  <a:lnTo>
                    <a:pt x="67143" y="278665"/>
                  </a:lnTo>
                  <a:lnTo>
                    <a:pt x="62328" y="281006"/>
                  </a:lnTo>
                  <a:lnTo>
                    <a:pt x="57270" y="280718"/>
                  </a:lnTo>
                  <a:lnTo>
                    <a:pt x="41605" y="2745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490418" y="2196757"/>
              <a:ext cx="49927" cy="8322"/>
            </a:xfrm>
            <a:custGeom>
              <a:avLst/>
              <a:gdLst/>
              <a:ahLst/>
              <a:cxnLst/>
              <a:rect l="0" t="0" r="0" b="0"/>
              <a:pathLst>
                <a:path w="49927" h="8322">
                  <a:moveTo>
                    <a:pt x="0" y="8321"/>
                  </a:moveTo>
                  <a:lnTo>
                    <a:pt x="24723" y="7396"/>
                  </a:lnTo>
                  <a:lnTo>
                    <a:pt x="49926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648517" y="2171794"/>
              <a:ext cx="58249" cy="8322"/>
            </a:xfrm>
            <a:custGeom>
              <a:avLst/>
              <a:gdLst/>
              <a:ahLst/>
              <a:cxnLst/>
              <a:rect l="0" t="0" r="0" b="0"/>
              <a:pathLst>
                <a:path w="58249" h="8322">
                  <a:moveTo>
                    <a:pt x="0" y="8321"/>
                  </a:moveTo>
                  <a:lnTo>
                    <a:pt x="58248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773333" y="2155152"/>
              <a:ext cx="24965" cy="1"/>
            </a:xfrm>
            <a:custGeom>
              <a:avLst/>
              <a:gdLst/>
              <a:ahLst/>
              <a:cxnLst/>
              <a:rect l="0" t="0" r="0" b="0"/>
              <a:pathLst>
                <a:path w="24965" h="1">
                  <a:moveTo>
                    <a:pt x="0" y="0"/>
                  </a:moveTo>
                  <a:lnTo>
                    <a:pt x="2496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898149" y="1988731"/>
              <a:ext cx="43460" cy="241311"/>
            </a:xfrm>
            <a:custGeom>
              <a:avLst/>
              <a:gdLst/>
              <a:ahLst/>
              <a:cxnLst/>
              <a:rect l="0" t="0" r="0" b="0"/>
              <a:pathLst>
                <a:path w="43460" h="241311">
                  <a:moveTo>
                    <a:pt x="24963" y="0"/>
                  </a:moveTo>
                  <a:lnTo>
                    <a:pt x="6216" y="34745"/>
                  </a:lnTo>
                  <a:lnTo>
                    <a:pt x="5228" y="53041"/>
                  </a:lnTo>
                  <a:lnTo>
                    <a:pt x="9763" y="103961"/>
                  </a:lnTo>
                  <a:lnTo>
                    <a:pt x="43008" y="166635"/>
                  </a:lnTo>
                  <a:lnTo>
                    <a:pt x="43459" y="200282"/>
                  </a:lnTo>
                  <a:lnTo>
                    <a:pt x="37498" y="218761"/>
                  </a:lnTo>
                  <a:lnTo>
                    <a:pt x="33319" y="226277"/>
                  </a:lnTo>
                  <a:lnTo>
                    <a:pt x="27761" y="231288"/>
                  </a:lnTo>
                  <a:lnTo>
                    <a:pt x="0" y="2413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923112" y="1980410"/>
              <a:ext cx="66569" cy="8322"/>
            </a:xfrm>
            <a:custGeom>
              <a:avLst/>
              <a:gdLst/>
              <a:ahLst/>
              <a:cxnLst/>
              <a:rect l="0" t="0" r="0" b="0"/>
              <a:pathLst>
                <a:path w="66569" h="8322">
                  <a:moveTo>
                    <a:pt x="0" y="8321"/>
                  </a:moveTo>
                  <a:lnTo>
                    <a:pt x="29620" y="1735"/>
                  </a:lnTo>
                  <a:lnTo>
                    <a:pt x="66568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036008" y="2046217"/>
              <a:ext cx="98497" cy="197743"/>
            </a:xfrm>
            <a:custGeom>
              <a:avLst/>
              <a:gdLst/>
              <a:ahLst/>
              <a:cxnLst/>
              <a:rect l="0" t="0" r="0" b="0"/>
              <a:pathLst>
                <a:path w="98497" h="197743">
                  <a:moveTo>
                    <a:pt x="61846" y="34045"/>
                  </a:moveTo>
                  <a:lnTo>
                    <a:pt x="42841" y="48256"/>
                  </a:lnTo>
                  <a:lnTo>
                    <a:pt x="26835" y="69074"/>
                  </a:lnTo>
                  <a:lnTo>
                    <a:pt x="12675" y="105889"/>
                  </a:lnTo>
                  <a:lnTo>
                    <a:pt x="0" y="164007"/>
                  </a:lnTo>
                  <a:lnTo>
                    <a:pt x="1383" y="186419"/>
                  </a:lnTo>
                  <a:lnTo>
                    <a:pt x="5820" y="192951"/>
                  </a:lnTo>
                  <a:lnTo>
                    <a:pt x="12476" y="196380"/>
                  </a:lnTo>
                  <a:lnTo>
                    <a:pt x="20612" y="197742"/>
                  </a:lnTo>
                  <a:lnTo>
                    <a:pt x="27884" y="196801"/>
                  </a:lnTo>
                  <a:lnTo>
                    <a:pt x="40896" y="190824"/>
                  </a:lnTo>
                  <a:lnTo>
                    <a:pt x="75580" y="142529"/>
                  </a:lnTo>
                  <a:lnTo>
                    <a:pt x="91234" y="107147"/>
                  </a:lnTo>
                  <a:lnTo>
                    <a:pt x="98496" y="70703"/>
                  </a:lnTo>
                  <a:lnTo>
                    <a:pt x="94689" y="33401"/>
                  </a:lnTo>
                  <a:lnTo>
                    <a:pt x="86922" y="16500"/>
                  </a:lnTo>
                  <a:lnTo>
                    <a:pt x="74839" y="5291"/>
                  </a:lnTo>
                  <a:lnTo>
                    <a:pt x="67734" y="1007"/>
                  </a:lnTo>
                  <a:lnTo>
                    <a:pt x="61149" y="0"/>
                  </a:lnTo>
                  <a:lnTo>
                    <a:pt x="54910" y="1178"/>
                  </a:lnTo>
                  <a:lnTo>
                    <a:pt x="43970" y="7419"/>
                  </a:lnTo>
                  <a:lnTo>
                    <a:pt x="28562" y="2572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181065" y="1997052"/>
              <a:ext cx="141459" cy="232990"/>
            </a:xfrm>
            <a:custGeom>
              <a:avLst/>
              <a:gdLst/>
              <a:ahLst/>
              <a:cxnLst/>
              <a:rect l="0" t="0" r="0" b="0"/>
              <a:pathLst>
                <a:path w="141459" h="232990">
                  <a:moveTo>
                    <a:pt x="0" y="232989"/>
                  </a:moveTo>
                  <a:lnTo>
                    <a:pt x="50054" y="172662"/>
                  </a:lnTo>
                  <a:lnTo>
                    <a:pt x="84348" y="116373"/>
                  </a:lnTo>
                  <a:lnTo>
                    <a:pt x="113778" y="56391"/>
                  </a:lnTo>
                  <a:lnTo>
                    <a:pt x="141458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181065" y="1955446"/>
              <a:ext cx="58786" cy="56637"/>
            </a:xfrm>
            <a:custGeom>
              <a:avLst/>
              <a:gdLst/>
              <a:ahLst/>
              <a:cxnLst/>
              <a:rect l="0" t="0" r="0" b="0"/>
              <a:pathLst>
                <a:path w="58786" h="56637">
                  <a:moveTo>
                    <a:pt x="49926" y="0"/>
                  </a:moveTo>
                  <a:lnTo>
                    <a:pt x="26762" y="23164"/>
                  </a:lnTo>
                  <a:lnTo>
                    <a:pt x="24313" y="30236"/>
                  </a:lnTo>
                  <a:lnTo>
                    <a:pt x="24058" y="47955"/>
                  </a:lnTo>
                  <a:lnTo>
                    <a:pt x="27133" y="53235"/>
                  </a:lnTo>
                  <a:lnTo>
                    <a:pt x="31957" y="55830"/>
                  </a:lnTo>
                  <a:lnTo>
                    <a:pt x="37946" y="56636"/>
                  </a:lnTo>
                  <a:lnTo>
                    <a:pt x="49532" y="52601"/>
                  </a:lnTo>
                  <a:lnTo>
                    <a:pt x="55211" y="48936"/>
                  </a:lnTo>
                  <a:lnTo>
                    <a:pt x="58072" y="42794"/>
                  </a:lnTo>
                  <a:lnTo>
                    <a:pt x="58785" y="26108"/>
                  </a:lnTo>
                  <a:lnTo>
                    <a:pt x="54908" y="20179"/>
                  </a:lnTo>
                  <a:lnTo>
                    <a:pt x="48624" y="16226"/>
                  </a:lnTo>
                  <a:lnTo>
                    <a:pt x="40737" y="13591"/>
                  </a:lnTo>
                  <a:lnTo>
                    <a:pt x="33630" y="14608"/>
                  </a:lnTo>
                  <a:lnTo>
                    <a:pt x="20802" y="23135"/>
                  </a:lnTo>
                  <a:lnTo>
                    <a:pt x="0" y="499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246077" y="2097119"/>
              <a:ext cx="57614" cy="106457"/>
            </a:xfrm>
            <a:custGeom>
              <a:avLst/>
              <a:gdLst/>
              <a:ahLst/>
              <a:cxnLst/>
              <a:rect l="0" t="0" r="0" b="0"/>
              <a:pathLst>
                <a:path w="57614" h="106457">
                  <a:moveTo>
                    <a:pt x="26519" y="58033"/>
                  </a:moveTo>
                  <a:lnTo>
                    <a:pt x="13267" y="66867"/>
                  </a:lnTo>
                  <a:lnTo>
                    <a:pt x="4295" y="78601"/>
                  </a:lnTo>
                  <a:lnTo>
                    <a:pt x="609" y="85613"/>
                  </a:lnTo>
                  <a:lnTo>
                    <a:pt x="0" y="92137"/>
                  </a:lnTo>
                  <a:lnTo>
                    <a:pt x="4255" y="104317"/>
                  </a:lnTo>
                  <a:lnTo>
                    <a:pt x="8903" y="106456"/>
                  </a:lnTo>
                  <a:lnTo>
                    <a:pt x="14774" y="106032"/>
                  </a:lnTo>
                  <a:lnTo>
                    <a:pt x="21463" y="103901"/>
                  </a:lnTo>
                  <a:lnTo>
                    <a:pt x="33826" y="91670"/>
                  </a:lnTo>
                  <a:lnTo>
                    <a:pt x="52412" y="58102"/>
                  </a:lnTo>
                  <a:lnTo>
                    <a:pt x="57613" y="28673"/>
                  </a:lnTo>
                  <a:lnTo>
                    <a:pt x="53899" y="12316"/>
                  </a:lnTo>
                  <a:lnTo>
                    <a:pt x="50319" y="5365"/>
                  </a:lnTo>
                  <a:lnTo>
                    <a:pt x="45160" y="1656"/>
                  </a:lnTo>
                  <a:lnTo>
                    <a:pt x="38946" y="108"/>
                  </a:lnTo>
                  <a:lnTo>
                    <a:pt x="32030" y="0"/>
                  </a:lnTo>
                  <a:lnTo>
                    <a:pt x="19414" y="4812"/>
                  </a:lnTo>
                  <a:lnTo>
                    <a:pt x="9493" y="12189"/>
                  </a:lnTo>
                  <a:lnTo>
                    <a:pt x="1556" y="2474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478182" y="1766719"/>
              <a:ext cx="85652" cy="147123"/>
            </a:xfrm>
            <a:custGeom>
              <a:avLst/>
              <a:gdLst/>
              <a:ahLst/>
              <a:cxnLst/>
              <a:rect l="0" t="0" r="0" b="0"/>
              <a:pathLst>
                <a:path w="85652" h="147123">
                  <a:moveTo>
                    <a:pt x="85651" y="55591"/>
                  </a:moveTo>
                  <a:lnTo>
                    <a:pt x="70533" y="13936"/>
                  </a:lnTo>
                  <a:lnTo>
                    <a:pt x="61673" y="1328"/>
                  </a:lnTo>
                  <a:lnTo>
                    <a:pt x="54873" y="0"/>
                  </a:lnTo>
                  <a:lnTo>
                    <a:pt x="37455" y="5920"/>
                  </a:lnTo>
                  <a:lnTo>
                    <a:pt x="30406" y="13231"/>
                  </a:lnTo>
                  <a:lnTo>
                    <a:pt x="16068" y="45608"/>
                  </a:lnTo>
                  <a:lnTo>
                    <a:pt x="0" y="102741"/>
                  </a:lnTo>
                  <a:lnTo>
                    <a:pt x="279" y="134075"/>
                  </a:lnTo>
                  <a:lnTo>
                    <a:pt x="3774" y="140273"/>
                  </a:lnTo>
                  <a:lnTo>
                    <a:pt x="8877" y="143481"/>
                  </a:lnTo>
                  <a:lnTo>
                    <a:pt x="15052" y="144695"/>
                  </a:lnTo>
                  <a:lnTo>
                    <a:pt x="20094" y="142730"/>
                  </a:lnTo>
                  <a:lnTo>
                    <a:pt x="28161" y="133151"/>
                  </a:lnTo>
                  <a:lnTo>
                    <a:pt x="37901" y="107746"/>
                  </a:lnTo>
                  <a:lnTo>
                    <a:pt x="37807" y="76797"/>
                  </a:lnTo>
                  <a:lnTo>
                    <a:pt x="37113" y="74351"/>
                  </a:lnTo>
                  <a:lnTo>
                    <a:pt x="36341" y="83960"/>
                  </a:lnTo>
                  <a:lnTo>
                    <a:pt x="44046" y="14712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616073" y="1714136"/>
              <a:ext cx="122503" cy="179205"/>
            </a:xfrm>
            <a:custGeom>
              <a:avLst/>
              <a:gdLst/>
              <a:ahLst/>
              <a:cxnLst/>
              <a:rect l="0" t="0" r="0" b="0"/>
              <a:pathLst>
                <a:path w="122503" h="179205">
                  <a:moveTo>
                    <a:pt x="14328" y="83210"/>
                  </a:moveTo>
                  <a:lnTo>
                    <a:pt x="5494" y="96462"/>
                  </a:lnTo>
                  <a:lnTo>
                    <a:pt x="0" y="122373"/>
                  </a:lnTo>
                  <a:lnTo>
                    <a:pt x="2790" y="153472"/>
                  </a:lnTo>
                  <a:lnTo>
                    <a:pt x="9508" y="170220"/>
                  </a:lnTo>
                  <a:lnTo>
                    <a:pt x="13888" y="177275"/>
                  </a:lnTo>
                  <a:lnTo>
                    <a:pt x="19583" y="179204"/>
                  </a:lnTo>
                  <a:lnTo>
                    <a:pt x="26152" y="177717"/>
                  </a:lnTo>
                  <a:lnTo>
                    <a:pt x="33306" y="173951"/>
                  </a:lnTo>
                  <a:lnTo>
                    <a:pt x="52208" y="150983"/>
                  </a:lnTo>
                  <a:lnTo>
                    <a:pt x="78306" y="95160"/>
                  </a:lnTo>
                  <a:lnTo>
                    <a:pt x="100161" y="33496"/>
                  </a:lnTo>
                  <a:lnTo>
                    <a:pt x="12250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888870" y="1506110"/>
              <a:ext cx="165906" cy="304410"/>
            </a:xfrm>
            <a:custGeom>
              <a:avLst/>
              <a:gdLst/>
              <a:ahLst/>
              <a:cxnLst/>
              <a:rect l="0" t="0" r="0" b="0"/>
              <a:pathLst>
                <a:path w="165906" h="304410">
                  <a:moveTo>
                    <a:pt x="16126" y="41605"/>
                  </a:moveTo>
                  <a:lnTo>
                    <a:pt x="8961" y="103931"/>
                  </a:lnTo>
                  <a:lnTo>
                    <a:pt x="8032" y="154865"/>
                  </a:lnTo>
                  <a:lnTo>
                    <a:pt x="7834" y="217781"/>
                  </a:lnTo>
                  <a:lnTo>
                    <a:pt x="2093" y="274672"/>
                  </a:lnTo>
                  <a:lnTo>
                    <a:pt x="257" y="304409"/>
                  </a:lnTo>
                  <a:lnTo>
                    <a:pt x="0" y="303716"/>
                  </a:lnTo>
                  <a:lnTo>
                    <a:pt x="5270" y="249151"/>
                  </a:lnTo>
                  <a:lnTo>
                    <a:pt x="11888" y="189277"/>
                  </a:lnTo>
                  <a:lnTo>
                    <a:pt x="22154" y="133224"/>
                  </a:lnTo>
                  <a:lnTo>
                    <a:pt x="33298" y="73162"/>
                  </a:lnTo>
                  <a:lnTo>
                    <a:pt x="35894" y="62643"/>
                  </a:lnTo>
                  <a:lnTo>
                    <a:pt x="38551" y="58404"/>
                  </a:lnTo>
                  <a:lnTo>
                    <a:pt x="41246" y="58352"/>
                  </a:lnTo>
                  <a:lnTo>
                    <a:pt x="43967" y="61090"/>
                  </a:lnTo>
                  <a:lnTo>
                    <a:pt x="60515" y="115161"/>
                  </a:lnTo>
                  <a:lnTo>
                    <a:pt x="76840" y="173562"/>
                  </a:lnTo>
                  <a:lnTo>
                    <a:pt x="92633" y="214470"/>
                  </a:lnTo>
                  <a:lnTo>
                    <a:pt x="95791" y="216020"/>
                  </a:lnTo>
                  <a:lnTo>
                    <a:pt x="98822" y="212431"/>
                  </a:lnTo>
                  <a:lnTo>
                    <a:pt x="110330" y="169037"/>
                  </a:lnTo>
                  <a:lnTo>
                    <a:pt x="117700" y="108883"/>
                  </a:lnTo>
                  <a:lnTo>
                    <a:pt x="130073" y="47075"/>
                  </a:lnTo>
                  <a:lnTo>
                    <a:pt x="135495" y="23387"/>
                  </a:lnTo>
                  <a:lnTo>
                    <a:pt x="140084" y="15591"/>
                  </a:lnTo>
                  <a:lnTo>
                    <a:pt x="145917" y="10394"/>
                  </a:lnTo>
                  <a:lnTo>
                    <a:pt x="16590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8088059" y="1639246"/>
              <a:ext cx="16643" cy="99854"/>
            </a:xfrm>
            <a:custGeom>
              <a:avLst/>
              <a:gdLst/>
              <a:ahLst/>
              <a:cxnLst/>
              <a:rect l="0" t="0" r="0" b="0"/>
              <a:pathLst>
                <a:path w="16643" h="99854">
                  <a:moveTo>
                    <a:pt x="16642" y="0"/>
                  </a:moveTo>
                  <a:lnTo>
                    <a:pt x="3373" y="54941"/>
                  </a:lnTo>
                  <a:lnTo>
                    <a:pt x="0" y="998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8088059" y="1481147"/>
              <a:ext cx="99854" cy="41606"/>
            </a:xfrm>
            <a:custGeom>
              <a:avLst/>
              <a:gdLst/>
              <a:ahLst/>
              <a:cxnLst/>
              <a:rect l="0" t="0" r="0" b="0"/>
              <a:pathLst>
                <a:path w="99854" h="41606">
                  <a:moveTo>
                    <a:pt x="0" y="41605"/>
                  </a:moveTo>
                  <a:lnTo>
                    <a:pt x="50147" y="14143"/>
                  </a:lnTo>
                  <a:lnTo>
                    <a:pt x="99853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8121343" y="1597641"/>
              <a:ext cx="66570" cy="16643"/>
            </a:xfrm>
            <a:custGeom>
              <a:avLst/>
              <a:gdLst/>
              <a:ahLst/>
              <a:cxnLst/>
              <a:rect l="0" t="0" r="0" b="0"/>
              <a:pathLst>
                <a:path w="66570" h="16643">
                  <a:moveTo>
                    <a:pt x="0" y="16642"/>
                  </a:moveTo>
                  <a:lnTo>
                    <a:pt x="58793" y="2249"/>
                  </a:lnTo>
                  <a:lnTo>
                    <a:pt x="66569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271486" y="1421155"/>
              <a:ext cx="141095" cy="284923"/>
            </a:xfrm>
            <a:custGeom>
              <a:avLst/>
              <a:gdLst/>
              <a:ahLst/>
              <a:cxnLst/>
              <a:rect l="0" t="0" r="0" b="0"/>
              <a:pathLst>
                <a:path w="141095" h="284923">
                  <a:moveTo>
                    <a:pt x="7957" y="118239"/>
                  </a:moveTo>
                  <a:lnTo>
                    <a:pt x="7957" y="168983"/>
                  </a:lnTo>
                  <a:lnTo>
                    <a:pt x="8881" y="226369"/>
                  </a:lnTo>
                  <a:lnTo>
                    <a:pt x="12077" y="272769"/>
                  </a:lnTo>
                  <a:lnTo>
                    <a:pt x="9788" y="284922"/>
                  </a:lnTo>
                  <a:lnTo>
                    <a:pt x="9178" y="282986"/>
                  </a:lnTo>
                  <a:lnTo>
                    <a:pt x="1478" y="221609"/>
                  </a:lnTo>
                  <a:lnTo>
                    <a:pt x="0" y="158895"/>
                  </a:lnTo>
                  <a:lnTo>
                    <a:pt x="4162" y="109637"/>
                  </a:lnTo>
                  <a:lnTo>
                    <a:pt x="20493" y="56580"/>
                  </a:lnTo>
                  <a:lnTo>
                    <a:pt x="37046" y="24567"/>
                  </a:lnTo>
                  <a:lnTo>
                    <a:pt x="51396" y="12504"/>
                  </a:lnTo>
                  <a:lnTo>
                    <a:pt x="75069" y="515"/>
                  </a:lnTo>
                  <a:lnTo>
                    <a:pt x="83209" y="0"/>
                  </a:lnTo>
                  <a:lnTo>
                    <a:pt x="99650" y="4359"/>
                  </a:lnTo>
                  <a:lnTo>
                    <a:pt x="106069" y="9959"/>
                  </a:lnTo>
                  <a:lnTo>
                    <a:pt x="115666" y="26044"/>
                  </a:lnTo>
                  <a:lnTo>
                    <a:pt x="115821" y="35511"/>
                  </a:lnTo>
                  <a:lnTo>
                    <a:pt x="93352" y="88157"/>
                  </a:lnTo>
                  <a:lnTo>
                    <a:pt x="65022" y="135588"/>
                  </a:lnTo>
                  <a:lnTo>
                    <a:pt x="64492" y="143674"/>
                  </a:lnTo>
                  <a:lnTo>
                    <a:pt x="77256" y="184870"/>
                  </a:lnTo>
                  <a:lnTo>
                    <a:pt x="95029" y="211461"/>
                  </a:lnTo>
                  <a:lnTo>
                    <a:pt x="141094" y="25969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8454185" y="1331368"/>
              <a:ext cx="95116" cy="449337"/>
            </a:xfrm>
            <a:custGeom>
              <a:avLst/>
              <a:gdLst/>
              <a:ahLst/>
              <a:cxnLst/>
              <a:rect l="0" t="0" r="0" b="0"/>
              <a:pathLst>
                <a:path w="95116" h="449337">
                  <a:moveTo>
                    <a:pt x="0" y="0"/>
                  </a:moveTo>
                  <a:lnTo>
                    <a:pt x="50290" y="62651"/>
                  </a:lnTo>
                  <a:lnTo>
                    <a:pt x="71948" y="101544"/>
                  </a:lnTo>
                  <a:lnTo>
                    <a:pt x="88370" y="155549"/>
                  </a:lnTo>
                  <a:lnTo>
                    <a:pt x="95115" y="189601"/>
                  </a:lnTo>
                  <a:lnTo>
                    <a:pt x="92186" y="251257"/>
                  </a:lnTo>
                  <a:lnTo>
                    <a:pt x="75980" y="307727"/>
                  </a:lnTo>
                  <a:lnTo>
                    <a:pt x="54522" y="363332"/>
                  </a:lnTo>
                  <a:lnTo>
                    <a:pt x="23030" y="422351"/>
                  </a:lnTo>
                  <a:lnTo>
                    <a:pt x="8321" y="44933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079738" y="1522752"/>
              <a:ext cx="16643" cy="241311"/>
            </a:xfrm>
            <a:custGeom>
              <a:avLst/>
              <a:gdLst/>
              <a:ahLst/>
              <a:cxnLst/>
              <a:rect l="0" t="0" r="0" b="0"/>
              <a:pathLst>
                <a:path w="16643" h="241311">
                  <a:moveTo>
                    <a:pt x="0" y="0"/>
                  </a:moveTo>
                  <a:lnTo>
                    <a:pt x="9051" y="56775"/>
                  </a:lnTo>
                  <a:lnTo>
                    <a:pt x="15143" y="115690"/>
                  </a:lnTo>
                  <a:lnTo>
                    <a:pt x="16445" y="174271"/>
                  </a:lnTo>
                  <a:lnTo>
                    <a:pt x="16625" y="231407"/>
                  </a:lnTo>
                  <a:lnTo>
                    <a:pt x="16642" y="2413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6465455" y="126923"/>
            <a:ext cx="3649742" cy="1156519"/>
            <a:chOff x="6465455" y="126923"/>
            <a:chExt cx="3649742" cy="1156519"/>
          </a:xfrm>
        </p:grpSpPr>
        <p:sp>
          <p:nvSpPr>
            <p:cNvPr id="145" name="Freeform 144"/>
            <p:cNvSpPr/>
            <p:nvPr/>
          </p:nvSpPr>
          <p:spPr>
            <a:xfrm>
              <a:off x="6465455" y="133137"/>
              <a:ext cx="116495" cy="309610"/>
            </a:xfrm>
            <a:custGeom>
              <a:avLst/>
              <a:gdLst/>
              <a:ahLst/>
              <a:cxnLst/>
              <a:rect l="0" t="0" r="0" b="0"/>
              <a:pathLst>
                <a:path w="116495" h="309610">
                  <a:moveTo>
                    <a:pt x="0" y="99852"/>
                  </a:moveTo>
                  <a:lnTo>
                    <a:pt x="0" y="162178"/>
                  </a:lnTo>
                  <a:lnTo>
                    <a:pt x="0" y="209234"/>
                  </a:lnTo>
                  <a:lnTo>
                    <a:pt x="0" y="262728"/>
                  </a:lnTo>
                  <a:lnTo>
                    <a:pt x="4417" y="306314"/>
                  </a:lnTo>
                  <a:lnTo>
                    <a:pt x="5718" y="309609"/>
                  </a:lnTo>
                  <a:lnTo>
                    <a:pt x="12395" y="256605"/>
                  </a:lnTo>
                  <a:lnTo>
                    <a:pt x="15803" y="204404"/>
                  </a:lnTo>
                  <a:lnTo>
                    <a:pt x="20949" y="151676"/>
                  </a:lnTo>
                  <a:lnTo>
                    <a:pt x="33486" y="95251"/>
                  </a:lnTo>
                  <a:lnTo>
                    <a:pt x="48103" y="51340"/>
                  </a:lnTo>
                  <a:lnTo>
                    <a:pt x="63049" y="31751"/>
                  </a:lnTo>
                  <a:lnTo>
                    <a:pt x="84633" y="15160"/>
                  </a:lnTo>
                  <a:lnTo>
                    <a:pt x="11649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498739" y="282916"/>
              <a:ext cx="99853" cy="74890"/>
            </a:xfrm>
            <a:custGeom>
              <a:avLst/>
              <a:gdLst/>
              <a:ahLst/>
              <a:cxnLst/>
              <a:rect l="0" t="0" r="0" b="0"/>
              <a:pathLst>
                <a:path w="99853" h="74890">
                  <a:moveTo>
                    <a:pt x="0" y="74889"/>
                  </a:moveTo>
                  <a:lnTo>
                    <a:pt x="61282" y="26779"/>
                  </a:lnTo>
                  <a:lnTo>
                    <a:pt x="9985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482097" y="441016"/>
              <a:ext cx="124816" cy="83211"/>
            </a:xfrm>
            <a:custGeom>
              <a:avLst/>
              <a:gdLst/>
              <a:ahLst/>
              <a:cxnLst/>
              <a:rect l="0" t="0" r="0" b="0"/>
              <a:pathLst>
                <a:path w="124816" h="83211">
                  <a:moveTo>
                    <a:pt x="0" y="83210"/>
                  </a:moveTo>
                  <a:lnTo>
                    <a:pt x="54261" y="49493"/>
                  </a:lnTo>
                  <a:lnTo>
                    <a:pt x="116168" y="7379"/>
                  </a:lnTo>
                  <a:lnTo>
                    <a:pt x="12481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665160" y="357805"/>
              <a:ext cx="58248" cy="99854"/>
            </a:xfrm>
            <a:custGeom>
              <a:avLst/>
              <a:gdLst/>
              <a:ahLst/>
              <a:cxnLst/>
              <a:rect l="0" t="0" r="0" b="0"/>
              <a:pathLst>
                <a:path w="58248" h="99854">
                  <a:moveTo>
                    <a:pt x="0" y="0"/>
                  </a:moveTo>
                  <a:lnTo>
                    <a:pt x="7568" y="19005"/>
                  </a:lnTo>
                  <a:lnTo>
                    <a:pt x="41886" y="73861"/>
                  </a:lnTo>
                  <a:lnTo>
                    <a:pt x="58247" y="998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668687" y="332842"/>
              <a:ext cx="96326" cy="166422"/>
            </a:xfrm>
            <a:custGeom>
              <a:avLst/>
              <a:gdLst/>
              <a:ahLst/>
              <a:cxnLst/>
              <a:rect l="0" t="0" r="0" b="0"/>
              <a:pathLst>
                <a:path w="96326" h="166422">
                  <a:moveTo>
                    <a:pt x="4794" y="166421"/>
                  </a:moveTo>
                  <a:lnTo>
                    <a:pt x="0" y="139848"/>
                  </a:lnTo>
                  <a:lnTo>
                    <a:pt x="8397" y="92598"/>
                  </a:lnTo>
                  <a:lnTo>
                    <a:pt x="35864" y="48863"/>
                  </a:lnTo>
                  <a:lnTo>
                    <a:pt x="52112" y="29065"/>
                  </a:lnTo>
                  <a:lnTo>
                    <a:pt x="9632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804282" y="364798"/>
              <a:ext cx="93868" cy="121922"/>
            </a:xfrm>
            <a:custGeom>
              <a:avLst/>
              <a:gdLst/>
              <a:ahLst/>
              <a:cxnLst/>
              <a:rect l="0" t="0" r="0" b="0"/>
              <a:pathLst>
                <a:path w="93868" h="121922">
                  <a:moveTo>
                    <a:pt x="10656" y="34612"/>
                  </a:moveTo>
                  <a:lnTo>
                    <a:pt x="28326" y="30195"/>
                  </a:lnTo>
                  <a:lnTo>
                    <a:pt x="34456" y="26120"/>
                  </a:lnTo>
                  <a:lnTo>
                    <a:pt x="43731" y="14196"/>
                  </a:lnTo>
                  <a:lnTo>
                    <a:pt x="43801" y="8982"/>
                  </a:lnTo>
                  <a:lnTo>
                    <a:pt x="41074" y="4582"/>
                  </a:lnTo>
                  <a:lnTo>
                    <a:pt x="36482" y="723"/>
                  </a:lnTo>
                  <a:lnTo>
                    <a:pt x="31572" y="0"/>
                  </a:lnTo>
                  <a:lnTo>
                    <a:pt x="21185" y="4128"/>
                  </a:lnTo>
                  <a:lnTo>
                    <a:pt x="12870" y="17057"/>
                  </a:lnTo>
                  <a:lnTo>
                    <a:pt x="0" y="55491"/>
                  </a:lnTo>
                  <a:lnTo>
                    <a:pt x="205" y="87746"/>
                  </a:lnTo>
                  <a:lnTo>
                    <a:pt x="8786" y="104763"/>
                  </a:lnTo>
                  <a:lnTo>
                    <a:pt x="14957" y="111890"/>
                  </a:lnTo>
                  <a:lnTo>
                    <a:pt x="31676" y="119809"/>
                  </a:lnTo>
                  <a:lnTo>
                    <a:pt x="41311" y="121921"/>
                  </a:lnTo>
                  <a:lnTo>
                    <a:pt x="59414" y="119336"/>
                  </a:lnTo>
                  <a:lnTo>
                    <a:pt x="74856" y="112023"/>
                  </a:lnTo>
                  <a:lnTo>
                    <a:pt x="93867" y="9286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812350" y="386924"/>
              <a:ext cx="127405" cy="124692"/>
            </a:xfrm>
            <a:custGeom>
              <a:avLst/>
              <a:gdLst/>
              <a:ahLst/>
              <a:cxnLst/>
              <a:rect l="0" t="0" r="0" b="0"/>
              <a:pathLst>
                <a:path w="127405" h="124692">
                  <a:moveTo>
                    <a:pt x="127404" y="37449"/>
                  </a:moveTo>
                  <a:lnTo>
                    <a:pt x="97169" y="5194"/>
                  </a:lnTo>
                  <a:lnTo>
                    <a:pt x="79449" y="0"/>
                  </a:lnTo>
                  <a:lnTo>
                    <a:pt x="70471" y="1388"/>
                  </a:lnTo>
                  <a:lnTo>
                    <a:pt x="53098" y="10328"/>
                  </a:lnTo>
                  <a:lnTo>
                    <a:pt x="32142" y="30954"/>
                  </a:lnTo>
                  <a:lnTo>
                    <a:pt x="1619" y="93544"/>
                  </a:lnTo>
                  <a:lnTo>
                    <a:pt x="0" y="111382"/>
                  </a:lnTo>
                  <a:lnTo>
                    <a:pt x="863" y="120022"/>
                  </a:lnTo>
                  <a:lnTo>
                    <a:pt x="4211" y="123933"/>
                  </a:lnTo>
                  <a:lnTo>
                    <a:pt x="9218" y="124691"/>
                  </a:lnTo>
                  <a:lnTo>
                    <a:pt x="21253" y="120602"/>
                  </a:lnTo>
                  <a:lnTo>
                    <a:pt x="66354" y="81610"/>
                  </a:lnTo>
                  <a:lnTo>
                    <a:pt x="99665" y="41361"/>
                  </a:lnTo>
                  <a:lnTo>
                    <a:pt x="102440" y="40057"/>
                  </a:lnTo>
                  <a:lnTo>
                    <a:pt x="103364" y="41961"/>
                  </a:lnTo>
                  <a:lnTo>
                    <a:pt x="103488" y="78142"/>
                  </a:lnTo>
                  <a:lnTo>
                    <a:pt x="109121" y="101898"/>
                  </a:lnTo>
                  <a:lnTo>
                    <a:pt x="119084" y="12066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989680" y="424373"/>
              <a:ext cx="266594" cy="248607"/>
            </a:xfrm>
            <a:custGeom>
              <a:avLst/>
              <a:gdLst/>
              <a:ahLst/>
              <a:cxnLst/>
              <a:rect l="0" t="0" r="0" b="0"/>
              <a:pathLst>
                <a:path w="266594" h="248607">
                  <a:moveTo>
                    <a:pt x="0" y="0"/>
                  </a:moveTo>
                  <a:lnTo>
                    <a:pt x="6587" y="29621"/>
                  </a:lnTo>
                  <a:lnTo>
                    <a:pt x="8094" y="86769"/>
                  </a:lnTo>
                  <a:lnTo>
                    <a:pt x="9179" y="114981"/>
                  </a:lnTo>
                  <a:lnTo>
                    <a:pt x="10742" y="115486"/>
                  </a:lnTo>
                  <a:lnTo>
                    <a:pt x="14944" y="108650"/>
                  </a:lnTo>
                  <a:lnTo>
                    <a:pt x="19894" y="96366"/>
                  </a:lnTo>
                  <a:lnTo>
                    <a:pt x="21584" y="95679"/>
                  </a:lnTo>
                  <a:lnTo>
                    <a:pt x="23462" y="104778"/>
                  </a:lnTo>
                  <a:lnTo>
                    <a:pt x="25811" y="106835"/>
                  </a:lnTo>
                  <a:lnTo>
                    <a:pt x="29227" y="106357"/>
                  </a:lnTo>
                  <a:lnTo>
                    <a:pt x="33353" y="104189"/>
                  </a:lnTo>
                  <a:lnTo>
                    <a:pt x="47996" y="83468"/>
                  </a:lnTo>
                  <a:lnTo>
                    <a:pt x="59628" y="58324"/>
                  </a:lnTo>
                  <a:lnTo>
                    <a:pt x="64715" y="53676"/>
                  </a:lnTo>
                  <a:lnTo>
                    <a:pt x="70881" y="51502"/>
                  </a:lnTo>
                  <a:lnTo>
                    <a:pt x="77765" y="50977"/>
                  </a:lnTo>
                  <a:lnTo>
                    <a:pt x="82353" y="54325"/>
                  </a:lnTo>
                  <a:lnTo>
                    <a:pt x="87452" y="67907"/>
                  </a:lnTo>
                  <a:lnTo>
                    <a:pt x="85906" y="91929"/>
                  </a:lnTo>
                  <a:lnTo>
                    <a:pt x="87781" y="95495"/>
                  </a:lnTo>
                  <a:lnTo>
                    <a:pt x="91805" y="96023"/>
                  </a:lnTo>
                  <a:lnTo>
                    <a:pt x="97261" y="94526"/>
                  </a:lnTo>
                  <a:lnTo>
                    <a:pt x="108255" y="85466"/>
                  </a:lnTo>
                  <a:lnTo>
                    <a:pt x="113776" y="79167"/>
                  </a:lnTo>
                  <a:lnTo>
                    <a:pt x="119305" y="76817"/>
                  </a:lnTo>
                  <a:lnTo>
                    <a:pt x="124840" y="77099"/>
                  </a:lnTo>
                  <a:lnTo>
                    <a:pt x="130379" y="79136"/>
                  </a:lnTo>
                  <a:lnTo>
                    <a:pt x="134072" y="84193"/>
                  </a:lnTo>
                  <a:lnTo>
                    <a:pt x="138176" y="99673"/>
                  </a:lnTo>
                  <a:lnTo>
                    <a:pt x="134005" y="161345"/>
                  </a:lnTo>
                  <a:lnTo>
                    <a:pt x="134641" y="164886"/>
                  </a:lnTo>
                  <a:lnTo>
                    <a:pt x="135989" y="163549"/>
                  </a:lnTo>
                  <a:lnTo>
                    <a:pt x="152495" y="105730"/>
                  </a:lnTo>
                  <a:lnTo>
                    <a:pt x="167226" y="73241"/>
                  </a:lnTo>
                  <a:lnTo>
                    <a:pt x="188770" y="45697"/>
                  </a:lnTo>
                  <a:lnTo>
                    <a:pt x="195189" y="43409"/>
                  </a:lnTo>
                  <a:lnTo>
                    <a:pt x="209718" y="45797"/>
                  </a:lnTo>
                  <a:lnTo>
                    <a:pt x="214701" y="50872"/>
                  </a:lnTo>
                  <a:lnTo>
                    <a:pt x="220239" y="66373"/>
                  </a:lnTo>
                  <a:lnTo>
                    <a:pt x="222870" y="106457"/>
                  </a:lnTo>
                  <a:lnTo>
                    <a:pt x="210399" y="166343"/>
                  </a:lnTo>
                  <a:lnTo>
                    <a:pt x="199842" y="229528"/>
                  </a:lnTo>
                  <a:lnTo>
                    <a:pt x="195760" y="248093"/>
                  </a:lnTo>
                  <a:lnTo>
                    <a:pt x="194302" y="248606"/>
                  </a:lnTo>
                  <a:lnTo>
                    <a:pt x="191768" y="195187"/>
                  </a:lnTo>
                  <a:lnTo>
                    <a:pt x="197179" y="142757"/>
                  </a:lnTo>
                  <a:lnTo>
                    <a:pt x="201673" y="82817"/>
                  </a:lnTo>
                  <a:lnTo>
                    <a:pt x="214758" y="29535"/>
                  </a:lnTo>
                  <a:lnTo>
                    <a:pt x="223654" y="14359"/>
                  </a:lnTo>
                  <a:lnTo>
                    <a:pt x="229540" y="10498"/>
                  </a:lnTo>
                  <a:lnTo>
                    <a:pt x="243475" y="8672"/>
                  </a:lnTo>
                  <a:lnTo>
                    <a:pt x="250150" y="11329"/>
                  </a:lnTo>
                  <a:lnTo>
                    <a:pt x="262498" y="21678"/>
                  </a:lnTo>
                  <a:lnTo>
                    <a:pt x="265606" y="30169"/>
                  </a:lnTo>
                  <a:lnTo>
                    <a:pt x="266593" y="51932"/>
                  </a:lnTo>
                  <a:lnTo>
                    <a:pt x="257533" y="81340"/>
                  </a:lnTo>
                  <a:lnTo>
                    <a:pt x="253051" y="85662"/>
                  </a:lnTo>
                  <a:lnTo>
                    <a:pt x="248213" y="86694"/>
                  </a:lnTo>
                  <a:lnTo>
                    <a:pt x="243138" y="85533"/>
                  </a:lnTo>
                  <a:lnTo>
                    <a:pt x="240680" y="80136"/>
                  </a:lnTo>
                  <a:lnTo>
                    <a:pt x="241311" y="4160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300750" y="266274"/>
              <a:ext cx="92776" cy="282916"/>
            </a:xfrm>
            <a:custGeom>
              <a:avLst/>
              <a:gdLst/>
              <a:ahLst/>
              <a:cxnLst/>
              <a:rect l="0" t="0" r="0" b="0"/>
              <a:pathLst>
                <a:path w="92776" h="282916">
                  <a:moveTo>
                    <a:pt x="30093" y="0"/>
                  </a:moveTo>
                  <a:lnTo>
                    <a:pt x="15901" y="61566"/>
                  </a:lnTo>
                  <a:lnTo>
                    <a:pt x="479" y="118829"/>
                  </a:lnTo>
                  <a:lnTo>
                    <a:pt x="0" y="174381"/>
                  </a:lnTo>
                  <a:lnTo>
                    <a:pt x="8534" y="221309"/>
                  </a:lnTo>
                  <a:lnTo>
                    <a:pt x="14796" y="227052"/>
                  </a:lnTo>
                  <a:lnTo>
                    <a:pt x="34081" y="230966"/>
                  </a:lnTo>
                  <a:lnTo>
                    <a:pt x="43847" y="227942"/>
                  </a:lnTo>
                  <a:lnTo>
                    <a:pt x="62094" y="214720"/>
                  </a:lnTo>
                  <a:lnTo>
                    <a:pt x="83543" y="186484"/>
                  </a:lnTo>
                  <a:lnTo>
                    <a:pt x="92775" y="154696"/>
                  </a:lnTo>
                  <a:lnTo>
                    <a:pt x="91297" y="148434"/>
                  </a:lnTo>
                  <a:lnTo>
                    <a:pt x="87539" y="145184"/>
                  </a:lnTo>
                  <a:lnTo>
                    <a:pt x="82258" y="143942"/>
                  </a:lnTo>
                  <a:lnTo>
                    <a:pt x="76890" y="146812"/>
                  </a:lnTo>
                  <a:lnTo>
                    <a:pt x="65993" y="159863"/>
                  </a:lnTo>
                  <a:lnTo>
                    <a:pt x="59917" y="177991"/>
                  </a:lnTo>
                  <a:lnTo>
                    <a:pt x="56016" y="224180"/>
                  </a:lnTo>
                  <a:lnTo>
                    <a:pt x="60415" y="245716"/>
                  </a:lnTo>
                  <a:lnTo>
                    <a:pt x="68533" y="262684"/>
                  </a:lnTo>
                  <a:lnTo>
                    <a:pt x="88341" y="28291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7847192" y="382768"/>
              <a:ext cx="91089" cy="134397"/>
            </a:xfrm>
            <a:custGeom>
              <a:avLst/>
              <a:gdLst/>
              <a:ahLst/>
              <a:cxnLst/>
              <a:rect l="0" t="0" r="0" b="0"/>
              <a:pathLst>
                <a:path w="91089" h="134397">
                  <a:moveTo>
                    <a:pt x="16199" y="0"/>
                  </a:moveTo>
                  <a:lnTo>
                    <a:pt x="2930" y="63416"/>
                  </a:lnTo>
                  <a:lnTo>
                    <a:pt x="0" y="126261"/>
                  </a:lnTo>
                  <a:lnTo>
                    <a:pt x="1701" y="132251"/>
                  </a:lnTo>
                  <a:lnTo>
                    <a:pt x="4685" y="134396"/>
                  </a:lnTo>
                  <a:lnTo>
                    <a:pt x="8522" y="133976"/>
                  </a:lnTo>
                  <a:lnTo>
                    <a:pt x="17718" y="121182"/>
                  </a:lnTo>
                  <a:lnTo>
                    <a:pt x="47151" y="60394"/>
                  </a:lnTo>
                  <a:lnTo>
                    <a:pt x="50702" y="51358"/>
                  </a:lnTo>
                  <a:lnTo>
                    <a:pt x="54918" y="47182"/>
                  </a:lnTo>
                  <a:lnTo>
                    <a:pt x="59578" y="46248"/>
                  </a:lnTo>
                  <a:lnTo>
                    <a:pt x="64534" y="47474"/>
                  </a:lnTo>
                  <a:lnTo>
                    <a:pt x="68763" y="51065"/>
                  </a:lnTo>
                  <a:lnTo>
                    <a:pt x="75927" y="62452"/>
                  </a:lnTo>
                  <a:lnTo>
                    <a:pt x="91088" y="1248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8016853" y="199705"/>
              <a:ext cx="59647" cy="332843"/>
            </a:xfrm>
            <a:custGeom>
              <a:avLst/>
              <a:gdLst/>
              <a:ahLst/>
              <a:cxnLst/>
              <a:rect l="0" t="0" r="0" b="0"/>
              <a:pathLst>
                <a:path w="59647" h="332843">
                  <a:moveTo>
                    <a:pt x="46242" y="0"/>
                  </a:moveTo>
                  <a:lnTo>
                    <a:pt x="28573" y="0"/>
                  </a:lnTo>
                  <a:lnTo>
                    <a:pt x="14968" y="4931"/>
                  </a:lnTo>
                  <a:lnTo>
                    <a:pt x="8750" y="8835"/>
                  </a:lnTo>
                  <a:lnTo>
                    <a:pt x="4605" y="15136"/>
                  </a:lnTo>
                  <a:lnTo>
                    <a:pt x="0" y="31998"/>
                  </a:lnTo>
                  <a:lnTo>
                    <a:pt x="3687" y="72958"/>
                  </a:lnTo>
                  <a:lnTo>
                    <a:pt x="20390" y="127700"/>
                  </a:lnTo>
                  <a:lnTo>
                    <a:pt x="51955" y="187003"/>
                  </a:lnTo>
                  <a:lnTo>
                    <a:pt x="59646" y="223884"/>
                  </a:lnTo>
                  <a:lnTo>
                    <a:pt x="56515" y="245585"/>
                  </a:lnTo>
                  <a:lnTo>
                    <a:pt x="33385" y="296422"/>
                  </a:lnTo>
                  <a:lnTo>
                    <a:pt x="4637" y="3328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8163051" y="208026"/>
              <a:ext cx="16541" cy="332843"/>
            </a:xfrm>
            <a:custGeom>
              <a:avLst/>
              <a:gdLst/>
              <a:ahLst/>
              <a:cxnLst/>
              <a:rect l="0" t="0" r="0" b="0"/>
              <a:pathLst>
                <a:path w="16541" h="332843">
                  <a:moveTo>
                    <a:pt x="16540" y="0"/>
                  </a:moveTo>
                  <a:lnTo>
                    <a:pt x="10821" y="58604"/>
                  </a:lnTo>
                  <a:lnTo>
                    <a:pt x="8561" y="111360"/>
                  </a:lnTo>
                  <a:lnTo>
                    <a:pt x="5798" y="173062"/>
                  </a:lnTo>
                  <a:lnTo>
                    <a:pt x="674" y="229995"/>
                  </a:lnTo>
                  <a:lnTo>
                    <a:pt x="0" y="290078"/>
                  </a:lnTo>
                  <a:lnTo>
                    <a:pt x="8218" y="3328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8196232" y="199705"/>
              <a:ext cx="66570" cy="241312"/>
            </a:xfrm>
            <a:custGeom>
              <a:avLst/>
              <a:gdLst/>
              <a:ahLst/>
              <a:cxnLst/>
              <a:rect l="0" t="0" r="0" b="0"/>
              <a:pathLst>
                <a:path w="66570" h="241312">
                  <a:moveTo>
                    <a:pt x="66569" y="0"/>
                  </a:moveTo>
                  <a:lnTo>
                    <a:pt x="37783" y="54262"/>
                  </a:lnTo>
                  <a:lnTo>
                    <a:pt x="24628" y="116875"/>
                  </a:lnTo>
                  <a:lnTo>
                    <a:pt x="11976" y="172019"/>
                  </a:lnTo>
                  <a:lnTo>
                    <a:pt x="1949" y="233187"/>
                  </a:lnTo>
                  <a:lnTo>
                    <a:pt x="0" y="2413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8162948" y="382768"/>
              <a:ext cx="83212" cy="24964"/>
            </a:xfrm>
            <a:custGeom>
              <a:avLst/>
              <a:gdLst/>
              <a:ahLst/>
              <a:cxnLst/>
              <a:rect l="0" t="0" r="0" b="0"/>
              <a:pathLst>
                <a:path w="83212" h="24964">
                  <a:moveTo>
                    <a:pt x="0" y="24963"/>
                  </a:moveTo>
                  <a:lnTo>
                    <a:pt x="4418" y="11711"/>
                  </a:lnTo>
                  <a:lnTo>
                    <a:pt x="9418" y="7808"/>
                  </a:lnTo>
                  <a:lnTo>
                    <a:pt x="24834" y="3470"/>
                  </a:lnTo>
                  <a:lnTo>
                    <a:pt x="8321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8321049" y="291237"/>
              <a:ext cx="8321" cy="257953"/>
            </a:xfrm>
            <a:custGeom>
              <a:avLst/>
              <a:gdLst/>
              <a:ahLst/>
              <a:cxnLst/>
              <a:rect l="0" t="0" r="0" b="0"/>
              <a:pathLst>
                <a:path w="8321" h="257953">
                  <a:moveTo>
                    <a:pt x="8320" y="0"/>
                  </a:moveTo>
                  <a:lnTo>
                    <a:pt x="1156" y="55161"/>
                  </a:lnTo>
                  <a:lnTo>
                    <a:pt x="342" y="105821"/>
                  </a:lnTo>
                  <a:lnTo>
                    <a:pt x="101" y="157403"/>
                  </a:lnTo>
                  <a:lnTo>
                    <a:pt x="20" y="216038"/>
                  </a:lnTo>
                  <a:lnTo>
                    <a:pt x="0" y="2579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8420901" y="282916"/>
              <a:ext cx="16643" cy="208027"/>
            </a:xfrm>
            <a:custGeom>
              <a:avLst/>
              <a:gdLst/>
              <a:ahLst/>
              <a:cxnLst/>
              <a:rect l="0" t="0" r="0" b="0"/>
              <a:pathLst>
                <a:path w="16643" h="208027">
                  <a:moveTo>
                    <a:pt x="16642" y="0"/>
                  </a:moveTo>
                  <a:lnTo>
                    <a:pt x="14177" y="33740"/>
                  </a:lnTo>
                  <a:lnTo>
                    <a:pt x="9092" y="93029"/>
                  </a:lnTo>
                  <a:lnTo>
                    <a:pt x="8473" y="145589"/>
                  </a:lnTo>
                  <a:lnTo>
                    <a:pt x="5900" y="182746"/>
                  </a:lnTo>
                  <a:lnTo>
                    <a:pt x="0" y="2080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8437543" y="241310"/>
              <a:ext cx="83212" cy="33286"/>
            </a:xfrm>
            <a:custGeom>
              <a:avLst/>
              <a:gdLst/>
              <a:ahLst/>
              <a:cxnLst/>
              <a:rect l="0" t="0" r="0" b="0"/>
              <a:pathLst>
                <a:path w="83212" h="33286">
                  <a:moveTo>
                    <a:pt x="0" y="33285"/>
                  </a:moveTo>
                  <a:lnTo>
                    <a:pt x="13252" y="20033"/>
                  </a:lnTo>
                  <a:lnTo>
                    <a:pt x="43580" y="7374"/>
                  </a:lnTo>
                  <a:lnTo>
                    <a:pt x="8321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8437543" y="366126"/>
              <a:ext cx="83212" cy="33285"/>
            </a:xfrm>
            <a:custGeom>
              <a:avLst/>
              <a:gdLst/>
              <a:ahLst/>
              <a:cxnLst/>
              <a:rect l="0" t="0" r="0" b="0"/>
              <a:pathLst>
                <a:path w="83212" h="33285">
                  <a:moveTo>
                    <a:pt x="0" y="33284"/>
                  </a:moveTo>
                  <a:lnTo>
                    <a:pt x="62503" y="8619"/>
                  </a:lnTo>
                  <a:lnTo>
                    <a:pt x="8321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8403745" y="474300"/>
              <a:ext cx="83726" cy="52119"/>
            </a:xfrm>
            <a:custGeom>
              <a:avLst/>
              <a:gdLst/>
              <a:ahLst/>
              <a:cxnLst/>
              <a:rect l="0" t="0" r="0" b="0"/>
              <a:pathLst>
                <a:path w="83726" h="52119">
                  <a:moveTo>
                    <a:pt x="8835" y="41605"/>
                  </a:moveTo>
                  <a:lnTo>
                    <a:pt x="0" y="50440"/>
                  </a:lnTo>
                  <a:lnTo>
                    <a:pt x="2021" y="52118"/>
                  </a:lnTo>
                  <a:lnTo>
                    <a:pt x="16593" y="51516"/>
                  </a:lnTo>
                  <a:lnTo>
                    <a:pt x="31082" y="45702"/>
                  </a:lnTo>
                  <a:lnTo>
                    <a:pt x="8372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8575132" y="266274"/>
              <a:ext cx="78759" cy="243426"/>
            </a:xfrm>
            <a:custGeom>
              <a:avLst/>
              <a:gdLst/>
              <a:ahLst/>
              <a:cxnLst/>
              <a:rect l="0" t="0" r="0" b="0"/>
              <a:pathLst>
                <a:path w="78759" h="243426">
                  <a:moveTo>
                    <a:pt x="3869" y="0"/>
                  </a:moveTo>
                  <a:lnTo>
                    <a:pt x="3869" y="54309"/>
                  </a:lnTo>
                  <a:lnTo>
                    <a:pt x="3869" y="112943"/>
                  </a:lnTo>
                  <a:lnTo>
                    <a:pt x="2944" y="173835"/>
                  </a:lnTo>
                  <a:lnTo>
                    <a:pt x="0" y="209812"/>
                  </a:lnTo>
                  <a:lnTo>
                    <a:pt x="5539" y="226078"/>
                  </a:lnTo>
                  <a:lnTo>
                    <a:pt x="16630" y="237006"/>
                  </a:lnTo>
                  <a:lnTo>
                    <a:pt x="23471" y="241214"/>
                  </a:lnTo>
                  <a:lnTo>
                    <a:pt x="38469" y="243425"/>
                  </a:lnTo>
                  <a:lnTo>
                    <a:pt x="60040" y="239471"/>
                  </a:lnTo>
                  <a:lnTo>
                    <a:pt x="78758" y="2329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8762064" y="332842"/>
              <a:ext cx="8322" cy="199706"/>
            </a:xfrm>
            <a:custGeom>
              <a:avLst/>
              <a:gdLst/>
              <a:ahLst/>
              <a:cxnLst/>
              <a:rect l="0" t="0" r="0" b="0"/>
              <a:pathLst>
                <a:path w="8322" h="199706">
                  <a:moveTo>
                    <a:pt x="8321" y="0"/>
                  </a:moveTo>
                  <a:lnTo>
                    <a:pt x="8321" y="54309"/>
                  </a:lnTo>
                  <a:lnTo>
                    <a:pt x="8321" y="117360"/>
                  </a:lnTo>
                  <a:lnTo>
                    <a:pt x="5856" y="176785"/>
                  </a:lnTo>
                  <a:lnTo>
                    <a:pt x="0" y="1997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8712137" y="247246"/>
              <a:ext cx="160675" cy="310923"/>
            </a:xfrm>
            <a:custGeom>
              <a:avLst/>
              <a:gdLst/>
              <a:ahLst/>
              <a:cxnLst/>
              <a:rect l="0" t="0" r="0" b="0"/>
              <a:pathLst>
                <a:path w="160675" h="310923">
                  <a:moveTo>
                    <a:pt x="33285" y="10706"/>
                  </a:moveTo>
                  <a:lnTo>
                    <a:pt x="46537" y="1872"/>
                  </a:lnTo>
                  <a:lnTo>
                    <a:pt x="65371" y="0"/>
                  </a:lnTo>
                  <a:lnTo>
                    <a:pt x="106295" y="6332"/>
                  </a:lnTo>
                  <a:lnTo>
                    <a:pt x="128163" y="18245"/>
                  </a:lnTo>
                  <a:lnTo>
                    <a:pt x="146354" y="42321"/>
                  </a:lnTo>
                  <a:lnTo>
                    <a:pt x="159037" y="68459"/>
                  </a:lnTo>
                  <a:lnTo>
                    <a:pt x="160674" y="85376"/>
                  </a:lnTo>
                  <a:lnTo>
                    <a:pt x="149774" y="132089"/>
                  </a:lnTo>
                  <a:lnTo>
                    <a:pt x="124097" y="186243"/>
                  </a:lnTo>
                  <a:lnTo>
                    <a:pt x="90159" y="243218"/>
                  </a:lnTo>
                  <a:lnTo>
                    <a:pt x="48650" y="294006"/>
                  </a:lnTo>
                  <a:lnTo>
                    <a:pt x="24586" y="309864"/>
                  </a:lnTo>
                  <a:lnTo>
                    <a:pt x="18239" y="310922"/>
                  </a:lnTo>
                  <a:lnTo>
                    <a:pt x="13084" y="309778"/>
                  </a:lnTo>
                  <a:lnTo>
                    <a:pt x="0" y="30194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8953448" y="341163"/>
              <a:ext cx="8322" cy="8322"/>
            </a:xfrm>
            <a:custGeom>
              <a:avLst/>
              <a:gdLst/>
              <a:ahLst/>
              <a:cxnLst/>
              <a:rect l="0" t="0" r="0" b="0"/>
              <a:pathLst>
                <a:path w="8322" h="8322">
                  <a:moveTo>
                    <a:pt x="0" y="8321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8936806" y="507584"/>
              <a:ext cx="16643" cy="1"/>
            </a:xfrm>
            <a:custGeom>
              <a:avLst/>
              <a:gdLst/>
              <a:ahLst/>
              <a:cxnLst/>
              <a:rect l="0" t="0" r="0" b="0"/>
              <a:pathLst>
                <a:path w="16643" h="1">
                  <a:moveTo>
                    <a:pt x="0" y="0"/>
                  </a:moveTo>
                  <a:lnTo>
                    <a:pt x="1664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9128190" y="126923"/>
              <a:ext cx="150539" cy="255846"/>
            </a:xfrm>
            <a:custGeom>
              <a:avLst/>
              <a:gdLst/>
              <a:ahLst/>
              <a:cxnLst/>
              <a:rect l="0" t="0" r="0" b="0"/>
              <a:pathLst>
                <a:path w="150539" h="255846">
                  <a:moveTo>
                    <a:pt x="0" y="214240"/>
                  </a:moveTo>
                  <a:lnTo>
                    <a:pt x="20836" y="152674"/>
                  </a:lnTo>
                  <a:lnTo>
                    <a:pt x="53749" y="98184"/>
                  </a:lnTo>
                  <a:lnTo>
                    <a:pt x="109479" y="38358"/>
                  </a:lnTo>
                  <a:lnTo>
                    <a:pt x="146633" y="1053"/>
                  </a:lnTo>
                  <a:lnTo>
                    <a:pt x="149531" y="0"/>
                  </a:lnTo>
                  <a:lnTo>
                    <a:pt x="150538" y="2071"/>
                  </a:lnTo>
                  <a:lnTo>
                    <a:pt x="138241" y="62879"/>
                  </a:lnTo>
                  <a:lnTo>
                    <a:pt x="122003" y="118666"/>
                  </a:lnTo>
                  <a:lnTo>
                    <a:pt x="110634" y="171178"/>
                  </a:lnTo>
                  <a:lnTo>
                    <a:pt x="108659" y="223403"/>
                  </a:lnTo>
                  <a:lnTo>
                    <a:pt x="113320" y="241735"/>
                  </a:lnTo>
                  <a:lnTo>
                    <a:pt x="117152" y="249212"/>
                  </a:lnTo>
                  <a:lnTo>
                    <a:pt x="121555" y="253272"/>
                  </a:lnTo>
                  <a:lnTo>
                    <a:pt x="126340" y="255054"/>
                  </a:lnTo>
                  <a:lnTo>
                    <a:pt x="141458" y="25584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9340642" y="158100"/>
              <a:ext cx="54801" cy="230065"/>
            </a:xfrm>
            <a:custGeom>
              <a:avLst/>
              <a:gdLst/>
              <a:ahLst/>
              <a:cxnLst/>
              <a:rect l="0" t="0" r="0" b="0"/>
              <a:pathLst>
                <a:path w="54801" h="230065">
                  <a:moveTo>
                    <a:pt x="53822" y="0"/>
                  </a:moveTo>
                  <a:lnTo>
                    <a:pt x="26359" y="49222"/>
                  </a:lnTo>
                  <a:lnTo>
                    <a:pt x="7861" y="110033"/>
                  </a:lnTo>
                  <a:lnTo>
                    <a:pt x="0" y="171152"/>
                  </a:lnTo>
                  <a:lnTo>
                    <a:pt x="2473" y="192254"/>
                  </a:lnTo>
                  <a:lnTo>
                    <a:pt x="9735" y="212111"/>
                  </a:lnTo>
                  <a:lnTo>
                    <a:pt x="19126" y="227100"/>
                  </a:lnTo>
                  <a:lnTo>
                    <a:pt x="24220" y="229988"/>
                  </a:lnTo>
                  <a:lnTo>
                    <a:pt x="29464" y="230064"/>
                  </a:lnTo>
                  <a:lnTo>
                    <a:pt x="34810" y="228265"/>
                  </a:lnTo>
                  <a:lnTo>
                    <a:pt x="45680" y="216405"/>
                  </a:lnTo>
                  <a:lnTo>
                    <a:pt x="51168" y="208065"/>
                  </a:lnTo>
                  <a:lnTo>
                    <a:pt x="54800" y="191401"/>
                  </a:lnTo>
                  <a:lnTo>
                    <a:pt x="54474" y="183074"/>
                  </a:lnTo>
                  <a:lnTo>
                    <a:pt x="52407" y="179372"/>
                  </a:lnTo>
                  <a:lnTo>
                    <a:pt x="49181" y="178753"/>
                  </a:lnTo>
                  <a:lnTo>
                    <a:pt x="45180" y="180190"/>
                  </a:lnTo>
                  <a:lnTo>
                    <a:pt x="42513" y="182072"/>
                  </a:lnTo>
                  <a:lnTo>
                    <a:pt x="37179" y="1913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9452711" y="332842"/>
              <a:ext cx="8322" cy="16643"/>
            </a:xfrm>
            <a:custGeom>
              <a:avLst/>
              <a:gdLst/>
              <a:ahLst/>
              <a:cxnLst/>
              <a:rect l="0" t="0" r="0" b="0"/>
              <a:pathLst>
                <a:path w="8322" h="16643">
                  <a:moveTo>
                    <a:pt x="0" y="16642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9527601" y="166421"/>
              <a:ext cx="53200" cy="232990"/>
            </a:xfrm>
            <a:custGeom>
              <a:avLst/>
              <a:gdLst/>
              <a:ahLst/>
              <a:cxnLst/>
              <a:rect l="0" t="0" r="0" b="0"/>
              <a:pathLst>
                <a:path w="53200" h="232990">
                  <a:moveTo>
                    <a:pt x="0" y="0"/>
                  </a:moveTo>
                  <a:lnTo>
                    <a:pt x="17669" y="4417"/>
                  </a:lnTo>
                  <a:lnTo>
                    <a:pt x="23798" y="9417"/>
                  </a:lnTo>
                  <a:lnTo>
                    <a:pt x="33074" y="24834"/>
                  </a:lnTo>
                  <a:lnTo>
                    <a:pt x="52437" y="82042"/>
                  </a:lnTo>
                  <a:lnTo>
                    <a:pt x="53199" y="99333"/>
                  </a:lnTo>
                  <a:lnTo>
                    <a:pt x="43714" y="154676"/>
                  </a:lnTo>
                  <a:lnTo>
                    <a:pt x="30423" y="213340"/>
                  </a:lnTo>
                  <a:lnTo>
                    <a:pt x="24962" y="2329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9519279" y="291237"/>
              <a:ext cx="116496" cy="24964"/>
            </a:xfrm>
            <a:custGeom>
              <a:avLst/>
              <a:gdLst/>
              <a:ahLst/>
              <a:cxnLst/>
              <a:rect l="0" t="0" r="0" b="0"/>
              <a:pathLst>
                <a:path w="116496" h="24964">
                  <a:moveTo>
                    <a:pt x="0" y="24963"/>
                  </a:moveTo>
                  <a:lnTo>
                    <a:pt x="8835" y="11711"/>
                  </a:lnTo>
                  <a:lnTo>
                    <a:pt x="16060" y="7807"/>
                  </a:lnTo>
                  <a:lnTo>
                    <a:pt x="60871" y="1542"/>
                  </a:lnTo>
                  <a:lnTo>
                    <a:pt x="11649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9777232" y="232989"/>
              <a:ext cx="16643" cy="199707"/>
            </a:xfrm>
            <a:custGeom>
              <a:avLst/>
              <a:gdLst/>
              <a:ahLst/>
              <a:cxnLst/>
              <a:rect l="0" t="0" r="0" b="0"/>
              <a:pathLst>
                <a:path w="16643" h="199707">
                  <a:moveTo>
                    <a:pt x="16642" y="0"/>
                  </a:moveTo>
                  <a:lnTo>
                    <a:pt x="12224" y="62326"/>
                  </a:lnTo>
                  <a:lnTo>
                    <a:pt x="9092" y="113260"/>
                  </a:lnTo>
                  <a:lnTo>
                    <a:pt x="4006" y="171760"/>
                  </a:lnTo>
                  <a:lnTo>
                    <a:pt x="0" y="19970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9727305" y="332842"/>
              <a:ext cx="133138" cy="24964"/>
            </a:xfrm>
            <a:custGeom>
              <a:avLst/>
              <a:gdLst/>
              <a:ahLst/>
              <a:cxnLst/>
              <a:rect l="0" t="0" r="0" b="0"/>
              <a:pathLst>
                <a:path w="133138" h="24964">
                  <a:moveTo>
                    <a:pt x="0" y="24963"/>
                  </a:moveTo>
                  <a:lnTo>
                    <a:pt x="13252" y="16128"/>
                  </a:lnTo>
                  <a:lnTo>
                    <a:pt x="60660" y="9863"/>
                  </a:lnTo>
                  <a:lnTo>
                    <a:pt x="120671" y="2738"/>
                  </a:lnTo>
                  <a:lnTo>
                    <a:pt x="133137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9173700" y="544020"/>
              <a:ext cx="137326" cy="313049"/>
            </a:xfrm>
            <a:custGeom>
              <a:avLst/>
              <a:gdLst/>
              <a:ahLst/>
              <a:cxnLst/>
              <a:rect l="0" t="0" r="0" b="0"/>
              <a:pathLst>
                <a:path w="137326" h="313049">
                  <a:moveTo>
                    <a:pt x="4417" y="38453"/>
                  </a:moveTo>
                  <a:lnTo>
                    <a:pt x="0" y="25201"/>
                  </a:lnTo>
                  <a:lnTo>
                    <a:pt x="1472" y="19449"/>
                  </a:lnTo>
                  <a:lnTo>
                    <a:pt x="10504" y="8126"/>
                  </a:lnTo>
                  <a:lnTo>
                    <a:pt x="26230" y="1860"/>
                  </a:lnTo>
                  <a:lnTo>
                    <a:pt x="45547" y="0"/>
                  </a:lnTo>
                  <a:lnTo>
                    <a:pt x="66458" y="2256"/>
                  </a:lnTo>
                  <a:lnTo>
                    <a:pt x="83150" y="8805"/>
                  </a:lnTo>
                  <a:lnTo>
                    <a:pt x="90190" y="13141"/>
                  </a:lnTo>
                  <a:lnTo>
                    <a:pt x="100477" y="27820"/>
                  </a:lnTo>
                  <a:lnTo>
                    <a:pt x="104515" y="36912"/>
                  </a:lnTo>
                  <a:lnTo>
                    <a:pt x="105358" y="45747"/>
                  </a:lnTo>
                  <a:lnTo>
                    <a:pt x="97709" y="72358"/>
                  </a:lnTo>
                  <a:lnTo>
                    <a:pt x="68803" y="129187"/>
                  </a:lnTo>
                  <a:lnTo>
                    <a:pt x="61386" y="146272"/>
                  </a:lnTo>
                  <a:lnTo>
                    <a:pt x="60887" y="154712"/>
                  </a:lnTo>
                  <a:lnTo>
                    <a:pt x="65264" y="171485"/>
                  </a:lnTo>
                  <a:lnTo>
                    <a:pt x="70869" y="177067"/>
                  </a:lnTo>
                  <a:lnTo>
                    <a:pt x="86959" y="183270"/>
                  </a:lnTo>
                  <a:lnTo>
                    <a:pt x="124649" y="190026"/>
                  </a:lnTo>
                  <a:lnTo>
                    <a:pt x="135824" y="201049"/>
                  </a:lnTo>
                  <a:lnTo>
                    <a:pt x="137325" y="208796"/>
                  </a:lnTo>
                  <a:lnTo>
                    <a:pt x="134061" y="227266"/>
                  </a:lnTo>
                  <a:lnTo>
                    <a:pt x="121829" y="249621"/>
                  </a:lnTo>
                  <a:lnTo>
                    <a:pt x="73891" y="305774"/>
                  </a:lnTo>
                  <a:lnTo>
                    <a:pt x="62663" y="31304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9377821" y="565831"/>
              <a:ext cx="44185" cy="266275"/>
            </a:xfrm>
            <a:custGeom>
              <a:avLst/>
              <a:gdLst/>
              <a:ahLst/>
              <a:cxnLst/>
              <a:rect l="0" t="0" r="0" b="0"/>
              <a:pathLst>
                <a:path w="44185" h="266275">
                  <a:moveTo>
                    <a:pt x="16643" y="0"/>
                  </a:moveTo>
                  <a:lnTo>
                    <a:pt x="29895" y="4418"/>
                  </a:lnTo>
                  <a:lnTo>
                    <a:pt x="38866" y="13983"/>
                  </a:lnTo>
                  <a:lnTo>
                    <a:pt x="42554" y="20417"/>
                  </a:lnTo>
                  <a:lnTo>
                    <a:pt x="44184" y="34962"/>
                  </a:lnTo>
                  <a:lnTo>
                    <a:pt x="40903" y="49748"/>
                  </a:lnTo>
                  <a:lnTo>
                    <a:pt x="10421" y="106997"/>
                  </a:lnTo>
                  <a:lnTo>
                    <a:pt x="5557" y="124293"/>
                  </a:lnTo>
                  <a:lnTo>
                    <a:pt x="6477" y="141226"/>
                  </a:lnTo>
                  <a:lnTo>
                    <a:pt x="9865" y="147775"/>
                  </a:lnTo>
                  <a:lnTo>
                    <a:pt x="38487" y="172618"/>
                  </a:lnTo>
                  <a:lnTo>
                    <a:pt x="41375" y="178873"/>
                  </a:lnTo>
                  <a:lnTo>
                    <a:pt x="42120" y="193220"/>
                  </a:lnTo>
                  <a:lnTo>
                    <a:pt x="36903" y="206377"/>
                  </a:lnTo>
                  <a:lnTo>
                    <a:pt x="0" y="2662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9469353" y="7988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9544242" y="555801"/>
              <a:ext cx="80601" cy="284626"/>
            </a:xfrm>
            <a:custGeom>
              <a:avLst/>
              <a:gdLst/>
              <a:ahLst/>
              <a:cxnLst/>
              <a:rect l="0" t="0" r="0" b="0"/>
              <a:pathLst>
                <a:path w="80601" h="284626">
                  <a:moveTo>
                    <a:pt x="0" y="34993"/>
                  </a:moveTo>
                  <a:lnTo>
                    <a:pt x="0" y="17324"/>
                  </a:lnTo>
                  <a:lnTo>
                    <a:pt x="2774" y="11195"/>
                  </a:lnTo>
                  <a:lnTo>
                    <a:pt x="13253" y="1919"/>
                  </a:lnTo>
                  <a:lnTo>
                    <a:pt x="19930" y="0"/>
                  </a:lnTo>
                  <a:lnTo>
                    <a:pt x="34745" y="333"/>
                  </a:lnTo>
                  <a:lnTo>
                    <a:pt x="40730" y="4490"/>
                  </a:lnTo>
                  <a:lnTo>
                    <a:pt x="49846" y="18971"/>
                  </a:lnTo>
                  <a:lnTo>
                    <a:pt x="52048" y="37734"/>
                  </a:lnTo>
                  <a:lnTo>
                    <a:pt x="49021" y="58401"/>
                  </a:lnTo>
                  <a:lnTo>
                    <a:pt x="26888" y="112817"/>
                  </a:lnTo>
                  <a:lnTo>
                    <a:pt x="15261" y="141571"/>
                  </a:lnTo>
                  <a:lnTo>
                    <a:pt x="16646" y="147650"/>
                  </a:lnTo>
                  <a:lnTo>
                    <a:pt x="21267" y="151703"/>
                  </a:lnTo>
                  <a:lnTo>
                    <a:pt x="36265" y="156207"/>
                  </a:lnTo>
                  <a:lnTo>
                    <a:pt x="63651" y="160591"/>
                  </a:lnTo>
                  <a:lnTo>
                    <a:pt x="77907" y="168169"/>
                  </a:lnTo>
                  <a:lnTo>
                    <a:pt x="80600" y="173704"/>
                  </a:lnTo>
                  <a:lnTo>
                    <a:pt x="80545" y="180167"/>
                  </a:lnTo>
                  <a:lnTo>
                    <a:pt x="71635" y="202515"/>
                  </a:lnTo>
                  <a:lnTo>
                    <a:pt x="60500" y="218546"/>
                  </a:lnTo>
                  <a:lnTo>
                    <a:pt x="11731" y="267281"/>
                  </a:lnTo>
                  <a:lnTo>
                    <a:pt x="0" y="28462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9003374" y="906994"/>
              <a:ext cx="998527" cy="49928"/>
            </a:xfrm>
            <a:custGeom>
              <a:avLst/>
              <a:gdLst/>
              <a:ahLst/>
              <a:cxnLst/>
              <a:rect l="0" t="0" r="0" b="0"/>
              <a:pathLst>
                <a:path w="998527" h="49928">
                  <a:moveTo>
                    <a:pt x="0" y="0"/>
                  </a:moveTo>
                  <a:lnTo>
                    <a:pt x="60453" y="5719"/>
                  </a:lnTo>
                  <a:lnTo>
                    <a:pt x="116109" y="7807"/>
                  </a:lnTo>
                  <a:lnTo>
                    <a:pt x="179143" y="9178"/>
                  </a:lnTo>
                  <a:lnTo>
                    <a:pt x="229373" y="14894"/>
                  </a:lnTo>
                  <a:lnTo>
                    <a:pt x="287749" y="16297"/>
                  </a:lnTo>
                  <a:lnTo>
                    <a:pt x="350439" y="17499"/>
                  </a:lnTo>
                  <a:lnTo>
                    <a:pt x="413775" y="23215"/>
                  </a:lnTo>
                  <a:lnTo>
                    <a:pt x="461914" y="26911"/>
                  </a:lnTo>
                  <a:lnTo>
                    <a:pt x="512235" y="31396"/>
                  </a:lnTo>
                  <a:lnTo>
                    <a:pt x="561354" y="32725"/>
                  </a:lnTo>
                  <a:lnTo>
                    <a:pt x="614431" y="33119"/>
                  </a:lnTo>
                  <a:lnTo>
                    <a:pt x="665292" y="35701"/>
                  </a:lnTo>
                  <a:lnTo>
                    <a:pt x="715494" y="39856"/>
                  </a:lnTo>
                  <a:lnTo>
                    <a:pt x="777738" y="36843"/>
                  </a:lnTo>
                  <a:lnTo>
                    <a:pt x="828831" y="33987"/>
                  </a:lnTo>
                  <a:lnTo>
                    <a:pt x="887411" y="35889"/>
                  </a:lnTo>
                  <a:lnTo>
                    <a:pt x="947505" y="40476"/>
                  </a:lnTo>
                  <a:lnTo>
                    <a:pt x="998526" y="499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9903649" y="707289"/>
              <a:ext cx="73289" cy="108431"/>
            </a:xfrm>
            <a:custGeom>
              <a:avLst/>
              <a:gdLst/>
              <a:ahLst/>
              <a:cxnLst/>
              <a:rect l="0" t="0" r="0" b="0"/>
              <a:pathLst>
                <a:path w="73289" h="108431">
                  <a:moveTo>
                    <a:pt x="23361" y="16642"/>
                  </a:moveTo>
                  <a:lnTo>
                    <a:pt x="3801" y="75322"/>
                  </a:lnTo>
                  <a:lnTo>
                    <a:pt x="0" y="104398"/>
                  </a:lnTo>
                  <a:lnTo>
                    <a:pt x="391" y="108430"/>
                  </a:lnTo>
                  <a:lnTo>
                    <a:pt x="1576" y="108345"/>
                  </a:lnTo>
                  <a:lnTo>
                    <a:pt x="3290" y="105514"/>
                  </a:lnTo>
                  <a:lnTo>
                    <a:pt x="17955" y="43412"/>
                  </a:lnTo>
                  <a:lnTo>
                    <a:pt x="20959" y="21760"/>
                  </a:lnTo>
                  <a:lnTo>
                    <a:pt x="22685" y="18205"/>
                  </a:lnTo>
                  <a:lnTo>
                    <a:pt x="24759" y="19533"/>
                  </a:lnTo>
                  <a:lnTo>
                    <a:pt x="27067" y="24117"/>
                  </a:lnTo>
                  <a:lnTo>
                    <a:pt x="31277" y="85971"/>
                  </a:lnTo>
                  <a:lnTo>
                    <a:pt x="33262" y="91523"/>
                  </a:lnTo>
                  <a:lnTo>
                    <a:pt x="36433" y="93375"/>
                  </a:lnTo>
                  <a:lnTo>
                    <a:pt x="40398" y="92760"/>
                  </a:lnTo>
                  <a:lnTo>
                    <a:pt x="43965" y="89577"/>
                  </a:lnTo>
                  <a:lnTo>
                    <a:pt x="53402" y="70920"/>
                  </a:lnTo>
                  <a:lnTo>
                    <a:pt x="70795" y="9467"/>
                  </a:lnTo>
                  <a:lnTo>
                    <a:pt x="73288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9993579" y="782179"/>
              <a:ext cx="1" cy="58248"/>
            </a:xfrm>
            <a:custGeom>
              <a:avLst/>
              <a:gdLst/>
              <a:ahLst/>
              <a:cxnLst/>
              <a:rect l="0" t="0" r="0" b="0"/>
              <a:pathLst>
                <a:path w="1" h="58248">
                  <a:moveTo>
                    <a:pt x="0" y="0"/>
                  </a:moveTo>
                  <a:lnTo>
                    <a:pt x="0" y="582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10010221" y="707289"/>
              <a:ext cx="41606" cy="1"/>
            </a:xfrm>
            <a:custGeom>
              <a:avLst/>
              <a:gdLst/>
              <a:ahLst/>
              <a:cxnLst/>
              <a:rect l="0" t="0" r="0" b="0"/>
              <a:pathLst>
                <a:path w="41606" h="1">
                  <a:moveTo>
                    <a:pt x="0" y="0"/>
                  </a:moveTo>
                  <a:lnTo>
                    <a:pt x="4160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9985258" y="765536"/>
              <a:ext cx="33285" cy="24965"/>
            </a:xfrm>
            <a:custGeom>
              <a:avLst/>
              <a:gdLst/>
              <a:ahLst/>
              <a:cxnLst/>
              <a:rect l="0" t="0" r="0" b="0"/>
              <a:pathLst>
                <a:path w="33285" h="24965">
                  <a:moveTo>
                    <a:pt x="0" y="24964"/>
                  </a:moveTo>
                  <a:lnTo>
                    <a:pt x="3328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10037870" y="700376"/>
              <a:ext cx="72205" cy="135209"/>
            </a:xfrm>
            <a:custGeom>
              <a:avLst/>
              <a:gdLst/>
              <a:ahLst/>
              <a:cxnLst/>
              <a:rect l="0" t="0" r="0" b="0"/>
              <a:pathLst>
                <a:path w="72205" h="135209">
                  <a:moveTo>
                    <a:pt x="30598" y="56839"/>
                  </a:moveTo>
                  <a:lnTo>
                    <a:pt x="24880" y="78618"/>
                  </a:lnTo>
                  <a:lnTo>
                    <a:pt x="18203" y="129848"/>
                  </a:lnTo>
                  <a:lnTo>
                    <a:pt x="14938" y="134173"/>
                  </a:lnTo>
                  <a:lnTo>
                    <a:pt x="10913" y="135208"/>
                  </a:lnTo>
                  <a:lnTo>
                    <a:pt x="6380" y="134048"/>
                  </a:lnTo>
                  <a:lnTo>
                    <a:pt x="3358" y="129577"/>
                  </a:lnTo>
                  <a:lnTo>
                    <a:pt x="0" y="114747"/>
                  </a:lnTo>
                  <a:lnTo>
                    <a:pt x="9131" y="53549"/>
                  </a:lnTo>
                  <a:lnTo>
                    <a:pt x="16944" y="20628"/>
                  </a:lnTo>
                  <a:lnTo>
                    <a:pt x="21495" y="12358"/>
                  </a:lnTo>
                  <a:lnTo>
                    <a:pt x="33949" y="704"/>
                  </a:lnTo>
                  <a:lnTo>
                    <a:pt x="39304" y="0"/>
                  </a:lnTo>
                  <a:lnTo>
                    <a:pt x="43799" y="2304"/>
                  </a:lnTo>
                  <a:lnTo>
                    <a:pt x="47720" y="6614"/>
                  </a:lnTo>
                  <a:lnTo>
                    <a:pt x="49409" y="13186"/>
                  </a:lnTo>
                  <a:lnTo>
                    <a:pt x="45477" y="50305"/>
                  </a:lnTo>
                  <a:lnTo>
                    <a:pt x="42759" y="70577"/>
                  </a:lnTo>
                  <a:lnTo>
                    <a:pt x="44632" y="88833"/>
                  </a:lnTo>
                  <a:lnTo>
                    <a:pt x="48276" y="93886"/>
                  </a:lnTo>
                  <a:lnTo>
                    <a:pt x="53478" y="96330"/>
                  </a:lnTo>
                  <a:lnTo>
                    <a:pt x="72204" y="9844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9918690" y="208026"/>
              <a:ext cx="80774" cy="235503"/>
            </a:xfrm>
            <a:custGeom>
              <a:avLst/>
              <a:gdLst/>
              <a:ahLst/>
              <a:cxnLst/>
              <a:rect l="0" t="0" r="0" b="0"/>
              <a:pathLst>
                <a:path w="80774" h="235503">
                  <a:moveTo>
                    <a:pt x="16642" y="0"/>
                  </a:moveTo>
                  <a:lnTo>
                    <a:pt x="70133" y="4418"/>
                  </a:lnTo>
                  <a:lnTo>
                    <a:pt x="76341" y="8492"/>
                  </a:lnTo>
                  <a:lnTo>
                    <a:pt x="79556" y="13983"/>
                  </a:lnTo>
                  <a:lnTo>
                    <a:pt x="80773" y="20417"/>
                  </a:lnTo>
                  <a:lnTo>
                    <a:pt x="64249" y="82899"/>
                  </a:lnTo>
                  <a:lnTo>
                    <a:pt x="43400" y="138586"/>
                  </a:lnTo>
                  <a:lnTo>
                    <a:pt x="25121" y="197718"/>
                  </a:lnTo>
                  <a:lnTo>
                    <a:pt x="13899" y="232597"/>
                  </a:lnTo>
                  <a:lnTo>
                    <a:pt x="11115" y="235502"/>
                  </a:lnTo>
                  <a:lnTo>
                    <a:pt x="8334" y="234664"/>
                  </a:lnTo>
                  <a:lnTo>
                    <a:pt x="5556" y="231332"/>
                  </a:lnTo>
                  <a:lnTo>
                    <a:pt x="0" y="1830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10018674" y="216347"/>
              <a:ext cx="83079" cy="232991"/>
            </a:xfrm>
            <a:custGeom>
              <a:avLst/>
              <a:gdLst/>
              <a:ahLst/>
              <a:cxnLst/>
              <a:rect l="0" t="0" r="0" b="0"/>
              <a:pathLst>
                <a:path w="83079" h="232991">
                  <a:moveTo>
                    <a:pt x="16510" y="0"/>
                  </a:moveTo>
                  <a:lnTo>
                    <a:pt x="2117" y="53041"/>
                  </a:lnTo>
                  <a:lnTo>
                    <a:pt x="164" y="105810"/>
                  </a:lnTo>
                  <a:lnTo>
                    <a:pt x="0" y="127772"/>
                  </a:lnTo>
                  <a:lnTo>
                    <a:pt x="2729" y="133259"/>
                  </a:lnTo>
                  <a:lnTo>
                    <a:pt x="7323" y="135067"/>
                  </a:lnTo>
                  <a:lnTo>
                    <a:pt x="13159" y="134424"/>
                  </a:lnTo>
                  <a:lnTo>
                    <a:pt x="18899" y="130297"/>
                  </a:lnTo>
                  <a:lnTo>
                    <a:pt x="51387" y="86923"/>
                  </a:lnTo>
                  <a:lnTo>
                    <a:pt x="56404" y="83836"/>
                  </a:lnTo>
                  <a:lnTo>
                    <a:pt x="59748" y="85477"/>
                  </a:lnTo>
                  <a:lnTo>
                    <a:pt x="66920" y="110386"/>
                  </a:lnTo>
                  <a:lnTo>
                    <a:pt x="73209" y="168502"/>
                  </a:lnTo>
                  <a:lnTo>
                    <a:pt x="81140" y="221941"/>
                  </a:lnTo>
                  <a:lnTo>
                    <a:pt x="83078" y="2329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9316424" y="998526"/>
              <a:ext cx="73326" cy="166422"/>
            </a:xfrm>
            <a:custGeom>
              <a:avLst/>
              <a:gdLst/>
              <a:ahLst/>
              <a:cxnLst/>
              <a:rect l="0" t="0" r="0" b="0"/>
              <a:pathLst>
                <a:path w="73326" h="166422">
                  <a:moveTo>
                    <a:pt x="36435" y="0"/>
                  </a:moveTo>
                  <a:lnTo>
                    <a:pt x="23182" y="4417"/>
                  </a:lnTo>
                  <a:lnTo>
                    <a:pt x="18354" y="9417"/>
                  </a:lnTo>
                  <a:lnTo>
                    <a:pt x="917" y="49888"/>
                  </a:lnTo>
                  <a:lnTo>
                    <a:pt x="0" y="66551"/>
                  </a:lnTo>
                  <a:lnTo>
                    <a:pt x="3599" y="82278"/>
                  </a:lnTo>
                  <a:lnTo>
                    <a:pt x="11362" y="95432"/>
                  </a:lnTo>
                  <a:lnTo>
                    <a:pt x="25907" y="104976"/>
                  </a:lnTo>
                  <a:lnTo>
                    <a:pt x="60962" y="118637"/>
                  </a:lnTo>
                  <a:lnTo>
                    <a:pt x="66654" y="124394"/>
                  </a:lnTo>
                  <a:lnTo>
                    <a:pt x="72980" y="140654"/>
                  </a:lnTo>
                  <a:lnTo>
                    <a:pt x="73325" y="152812"/>
                  </a:lnTo>
                  <a:lnTo>
                    <a:pt x="69719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9352859" y="1002430"/>
              <a:ext cx="74890" cy="12739"/>
            </a:xfrm>
            <a:custGeom>
              <a:avLst/>
              <a:gdLst/>
              <a:ahLst/>
              <a:cxnLst/>
              <a:rect l="0" t="0" r="0" b="0"/>
              <a:pathLst>
                <a:path w="74890" h="12739">
                  <a:moveTo>
                    <a:pt x="0" y="4417"/>
                  </a:moveTo>
                  <a:lnTo>
                    <a:pt x="13251" y="0"/>
                  </a:lnTo>
                  <a:lnTo>
                    <a:pt x="39162" y="1670"/>
                  </a:lnTo>
                  <a:lnTo>
                    <a:pt x="74889" y="1273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9471666" y="1024136"/>
              <a:ext cx="92232" cy="146630"/>
            </a:xfrm>
            <a:custGeom>
              <a:avLst/>
              <a:gdLst/>
              <a:ahLst/>
              <a:cxnLst/>
              <a:rect l="0" t="0" r="0" b="0"/>
              <a:pathLst>
                <a:path w="92232" h="146630">
                  <a:moveTo>
                    <a:pt x="14329" y="82563"/>
                  </a:moveTo>
                  <a:lnTo>
                    <a:pt x="5494" y="95816"/>
                  </a:lnTo>
                  <a:lnTo>
                    <a:pt x="0" y="121726"/>
                  </a:lnTo>
                  <a:lnTo>
                    <a:pt x="3646" y="137260"/>
                  </a:lnTo>
                  <a:lnTo>
                    <a:pt x="7207" y="143991"/>
                  </a:lnTo>
                  <a:lnTo>
                    <a:pt x="12355" y="146629"/>
                  </a:lnTo>
                  <a:lnTo>
                    <a:pt x="18561" y="146539"/>
                  </a:lnTo>
                  <a:lnTo>
                    <a:pt x="31928" y="141507"/>
                  </a:lnTo>
                  <a:lnTo>
                    <a:pt x="50773" y="126430"/>
                  </a:lnTo>
                  <a:lnTo>
                    <a:pt x="71664" y="99362"/>
                  </a:lnTo>
                  <a:lnTo>
                    <a:pt x="91142" y="46161"/>
                  </a:lnTo>
                  <a:lnTo>
                    <a:pt x="92231" y="26628"/>
                  </a:lnTo>
                  <a:lnTo>
                    <a:pt x="91227" y="17537"/>
                  </a:lnTo>
                  <a:lnTo>
                    <a:pt x="86859" y="10551"/>
                  </a:lnTo>
                  <a:lnTo>
                    <a:pt x="72144" y="323"/>
                  </a:lnTo>
                  <a:lnTo>
                    <a:pt x="64892" y="0"/>
                  </a:lnTo>
                  <a:lnTo>
                    <a:pt x="58208" y="2558"/>
                  </a:lnTo>
                  <a:lnTo>
                    <a:pt x="46775" y="11872"/>
                  </a:lnTo>
                  <a:lnTo>
                    <a:pt x="30971" y="326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9602490" y="1056773"/>
              <a:ext cx="99854" cy="99854"/>
            </a:xfrm>
            <a:custGeom>
              <a:avLst/>
              <a:gdLst/>
              <a:ahLst/>
              <a:cxnLst/>
              <a:rect l="0" t="0" r="0" b="0"/>
              <a:pathLst>
                <a:path w="99854" h="99854">
                  <a:moveTo>
                    <a:pt x="0" y="99853"/>
                  </a:moveTo>
                  <a:lnTo>
                    <a:pt x="29310" y="72391"/>
                  </a:lnTo>
                  <a:lnTo>
                    <a:pt x="67141" y="47041"/>
                  </a:lnTo>
                  <a:lnTo>
                    <a:pt x="91473" y="17921"/>
                  </a:lnTo>
                  <a:lnTo>
                    <a:pt x="99853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9552563" y="1033446"/>
              <a:ext cx="66797" cy="64933"/>
            </a:xfrm>
            <a:custGeom>
              <a:avLst/>
              <a:gdLst/>
              <a:ahLst/>
              <a:cxnLst/>
              <a:rect l="0" t="0" r="0" b="0"/>
              <a:pathLst>
                <a:path w="66797" h="64933">
                  <a:moveTo>
                    <a:pt x="0" y="39969"/>
                  </a:moveTo>
                  <a:lnTo>
                    <a:pt x="4418" y="57639"/>
                  </a:lnTo>
                  <a:lnTo>
                    <a:pt x="8493" y="60994"/>
                  </a:lnTo>
                  <a:lnTo>
                    <a:pt x="13983" y="61383"/>
                  </a:lnTo>
                  <a:lnTo>
                    <a:pt x="27479" y="56883"/>
                  </a:lnTo>
                  <a:lnTo>
                    <a:pt x="56280" y="38927"/>
                  </a:lnTo>
                  <a:lnTo>
                    <a:pt x="62483" y="33727"/>
                  </a:lnTo>
                  <a:lnTo>
                    <a:pt x="65694" y="26562"/>
                  </a:lnTo>
                  <a:lnTo>
                    <a:pt x="66796" y="8739"/>
                  </a:lnTo>
                  <a:lnTo>
                    <a:pt x="63947" y="3432"/>
                  </a:lnTo>
                  <a:lnTo>
                    <a:pt x="59274" y="818"/>
                  </a:lnTo>
                  <a:lnTo>
                    <a:pt x="53384" y="0"/>
                  </a:lnTo>
                  <a:lnTo>
                    <a:pt x="47608" y="2228"/>
                  </a:lnTo>
                  <a:lnTo>
                    <a:pt x="30646" y="18617"/>
                  </a:lnTo>
                  <a:lnTo>
                    <a:pt x="15758" y="40114"/>
                  </a:lnTo>
                  <a:lnTo>
                    <a:pt x="8322" y="649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9648809" y="1123342"/>
              <a:ext cx="39263" cy="65670"/>
            </a:xfrm>
            <a:custGeom>
              <a:avLst/>
              <a:gdLst/>
              <a:ahLst/>
              <a:cxnLst/>
              <a:rect l="0" t="0" r="0" b="0"/>
              <a:pathLst>
                <a:path w="39263" h="65670">
                  <a:moveTo>
                    <a:pt x="11928" y="0"/>
                  </a:moveTo>
                  <a:lnTo>
                    <a:pt x="346" y="34745"/>
                  </a:lnTo>
                  <a:lnTo>
                    <a:pt x="0" y="50575"/>
                  </a:lnTo>
                  <a:lnTo>
                    <a:pt x="1203" y="58680"/>
                  </a:lnTo>
                  <a:lnTo>
                    <a:pt x="4778" y="63158"/>
                  </a:lnTo>
                  <a:lnTo>
                    <a:pt x="9935" y="65219"/>
                  </a:lnTo>
                  <a:lnTo>
                    <a:pt x="16147" y="65669"/>
                  </a:lnTo>
                  <a:lnTo>
                    <a:pt x="21212" y="63195"/>
                  </a:lnTo>
                  <a:lnTo>
                    <a:pt x="29306" y="53049"/>
                  </a:lnTo>
                  <a:lnTo>
                    <a:pt x="39061" y="31744"/>
                  </a:lnTo>
                  <a:lnTo>
                    <a:pt x="39262" y="23936"/>
                  </a:lnTo>
                  <a:lnTo>
                    <a:pt x="34555" y="7864"/>
                  </a:lnTo>
                  <a:lnTo>
                    <a:pt x="30711" y="4318"/>
                  </a:lnTo>
                  <a:lnTo>
                    <a:pt x="26300" y="3803"/>
                  </a:lnTo>
                  <a:lnTo>
                    <a:pt x="21509" y="5309"/>
                  </a:lnTo>
                  <a:lnTo>
                    <a:pt x="13721" y="14379"/>
                  </a:lnTo>
                  <a:lnTo>
                    <a:pt x="3607" y="332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9829406" y="1098378"/>
              <a:ext cx="56000" cy="149780"/>
            </a:xfrm>
            <a:custGeom>
              <a:avLst/>
              <a:gdLst/>
              <a:ahLst/>
              <a:cxnLst/>
              <a:rect l="0" t="0" r="0" b="0"/>
              <a:pathLst>
                <a:path w="56000" h="149780">
                  <a:moveTo>
                    <a:pt x="55999" y="0"/>
                  </a:moveTo>
                  <a:lnTo>
                    <a:pt x="38330" y="4418"/>
                  </a:lnTo>
                  <a:lnTo>
                    <a:pt x="24724" y="13983"/>
                  </a:lnTo>
                  <a:lnTo>
                    <a:pt x="13437" y="27480"/>
                  </a:lnTo>
                  <a:lnTo>
                    <a:pt x="5339" y="42724"/>
                  </a:lnTo>
                  <a:lnTo>
                    <a:pt x="0" y="75735"/>
                  </a:lnTo>
                  <a:lnTo>
                    <a:pt x="2025" y="85623"/>
                  </a:lnTo>
                  <a:lnTo>
                    <a:pt x="11671" y="101541"/>
                  </a:lnTo>
                  <a:lnTo>
                    <a:pt x="19050" y="106526"/>
                  </a:lnTo>
                  <a:lnTo>
                    <a:pt x="37112" y="112064"/>
                  </a:lnTo>
                  <a:lnTo>
                    <a:pt x="41558" y="116315"/>
                  </a:lnTo>
                  <a:lnTo>
                    <a:pt x="42674" y="121922"/>
                  </a:lnTo>
                  <a:lnTo>
                    <a:pt x="41568" y="128434"/>
                  </a:lnTo>
                  <a:lnTo>
                    <a:pt x="38058" y="133700"/>
                  </a:lnTo>
                  <a:lnTo>
                    <a:pt x="26761" y="142017"/>
                  </a:lnTo>
                  <a:lnTo>
                    <a:pt x="6073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9899112" y="1023489"/>
              <a:ext cx="73720" cy="212605"/>
            </a:xfrm>
            <a:custGeom>
              <a:avLst/>
              <a:gdLst/>
              <a:ahLst/>
              <a:cxnLst/>
              <a:rect l="0" t="0" r="0" b="0"/>
              <a:pathLst>
                <a:path w="73720" h="212605">
                  <a:moveTo>
                    <a:pt x="44541" y="0"/>
                  </a:moveTo>
                  <a:lnTo>
                    <a:pt x="37898" y="61566"/>
                  </a:lnTo>
                  <a:lnTo>
                    <a:pt x="24981" y="120767"/>
                  </a:lnTo>
                  <a:lnTo>
                    <a:pt x="4652" y="179699"/>
                  </a:lnTo>
                  <a:lnTo>
                    <a:pt x="0" y="191738"/>
                  </a:lnTo>
                  <a:lnTo>
                    <a:pt x="1015" y="184761"/>
                  </a:lnTo>
                  <a:lnTo>
                    <a:pt x="11201" y="164459"/>
                  </a:lnTo>
                  <a:lnTo>
                    <a:pt x="23251" y="153838"/>
                  </a:lnTo>
                  <a:lnTo>
                    <a:pt x="38777" y="146960"/>
                  </a:lnTo>
                  <a:lnTo>
                    <a:pt x="58005" y="143903"/>
                  </a:lnTo>
                  <a:lnTo>
                    <a:pt x="62762" y="144937"/>
                  </a:lnTo>
                  <a:lnTo>
                    <a:pt x="64085" y="147476"/>
                  </a:lnTo>
                  <a:lnTo>
                    <a:pt x="63118" y="151017"/>
                  </a:lnTo>
                  <a:lnTo>
                    <a:pt x="35442" y="185059"/>
                  </a:lnTo>
                  <a:lnTo>
                    <a:pt x="33717" y="200592"/>
                  </a:lnTo>
                  <a:lnTo>
                    <a:pt x="34551" y="208618"/>
                  </a:lnTo>
                  <a:lnTo>
                    <a:pt x="37881" y="212119"/>
                  </a:lnTo>
                  <a:lnTo>
                    <a:pt x="42875" y="212604"/>
                  </a:lnTo>
                  <a:lnTo>
                    <a:pt x="48978" y="211078"/>
                  </a:lnTo>
                  <a:lnTo>
                    <a:pt x="60689" y="201986"/>
                  </a:lnTo>
                  <a:lnTo>
                    <a:pt x="66401" y="195678"/>
                  </a:lnTo>
                  <a:lnTo>
                    <a:pt x="72748" y="176342"/>
                  </a:lnTo>
                  <a:lnTo>
                    <a:pt x="73719" y="154188"/>
                  </a:lnTo>
                  <a:lnTo>
                    <a:pt x="67987" y="135096"/>
                  </a:lnTo>
                  <a:lnTo>
                    <a:pt x="62946" y="129820"/>
                  </a:lnTo>
                  <a:lnTo>
                    <a:pt x="56811" y="127228"/>
                  </a:lnTo>
                  <a:lnTo>
                    <a:pt x="49947" y="126424"/>
                  </a:lnTo>
                  <a:lnTo>
                    <a:pt x="37389" y="130461"/>
                  </a:lnTo>
                  <a:lnTo>
                    <a:pt x="19578" y="1414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9940878" y="1031810"/>
              <a:ext cx="61023" cy="251632"/>
            </a:xfrm>
            <a:custGeom>
              <a:avLst/>
              <a:gdLst/>
              <a:ahLst/>
              <a:cxnLst/>
              <a:rect l="0" t="0" r="0" b="0"/>
              <a:pathLst>
                <a:path w="61023" h="251632">
                  <a:moveTo>
                    <a:pt x="61022" y="0"/>
                  </a:moveTo>
                  <a:lnTo>
                    <a:pt x="46829" y="60659"/>
                  </a:lnTo>
                  <a:lnTo>
                    <a:pt x="33242" y="118856"/>
                  </a:lnTo>
                  <a:lnTo>
                    <a:pt x="16640" y="181383"/>
                  </a:lnTo>
                  <a:lnTo>
                    <a:pt x="0" y="244424"/>
                  </a:lnTo>
                  <a:lnTo>
                    <a:pt x="0" y="249858"/>
                  </a:lnTo>
                  <a:lnTo>
                    <a:pt x="1850" y="251631"/>
                  </a:lnTo>
                  <a:lnTo>
                    <a:pt x="11096" y="24963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10010221" y="1023489"/>
              <a:ext cx="49927" cy="232990"/>
            </a:xfrm>
            <a:custGeom>
              <a:avLst/>
              <a:gdLst/>
              <a:ahLst/>
              <a:cxnLst/>
              <a:rect l="0" t="0" r="0" b="0"/>
              <a:pathLst>
                <a:path w="49927" h="232990">
                  <a:moveTo>
                    <a:pt x="49926" y="0"/>
                  </a:moveTo>
                  <a:lnTo>
                    <a:pt x="25261" y="58383"/>
                  </a:lnTo>
                  <a:lnTo>
                    <a:pt x="10812" y="117237"/>
                  </a:lnTo>
                  <a:lnTo>
                    <a:pt x="1953" y="176542"/>
                  </a:lnTo>
                  <a:lnTo>
                    <a:pt x="0" y="2329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10021567" y="1098929"/>
              <a:ext cx="93630" cy="165871"/>
            </a:xfrm>
            <a:custGeom>
              <a:avLst/>
              <a:gdLst/>
              <a:ahLst/>
              <a:cxnLst/>
              <a:rect l="0" t="0" r="0" b="0"/>
              <a:pathLst>
                <a:path w="93630" h="165871">
                  <a:moveTo>
                    <a:pt x="55223" y="49376"/>
                  </a:moveTo>
                  <a:lnTo>
                    <a:pt x="75116" y="0"/>
                  </a:lnTo>
                  <a:lnTo>
                    <a:pt x="68058" y="26494"/>
                  </a:lnTo>
                  <a:lnTo>
                    <a:pt x="45194" y="81686"/>
                  </a:lnTo>
                  <a:lnTo>
                    <a:pt x="23162" y="132501"/>
                  </a:lnTo>
                  <a:lnTo>
                    <a:pt x="7610" y="153107"/>
                  </a:lnTo>
                  <a:lnTo>
                    <a:pt x="4065" y="152738"/>
                  </a:lnTo>
                  <a:lnTo>
                    <a:pt x="1701" y="147870"/>
                  </a:lnTo>
                  <a:lnTo>
                    <a:pt x="0" y="131983"/>
                  </a:lnTo>
                  <a:lnTo>
                    <a:pt x="2326" y="115676"/>
                  </a:lnTo>
                  <a:lnTo>
                    <a:pt x="5165" y="112067"/>
                  </a:lnTo>
                  <a:lnTo>
                    <a:pt x="8907" y="111510"/>
                  </a:lnTo>
                  <a:lnTo>
                    <a:pt x="32616" y="119486"/>
                  </a:lnTo>
                  <a:lnTo>
                    <a:pt x="47949" y="119675"/>
                  </a:lnTo>
                  <a:lnTo>
                    <a:pt x="55921" y="118432"/>
                  </a:lnTo>
                  <a:lnTo>
                    <a:pt x="69709" y="109653"/>
                  </a:lnTo>
                  <a:lnTo>
                    <a:pt x="93629" y="85835"/>
                  </a:lnTo>
                  <a:lnTo>
                    <a:pt x="92846" y="82927"/>
                  </a:lnTo>
                  <a:lnTo>
                    <a:pt x="87701" y="81914"/>
                  </a:lnTo>
                  <a:lnTo>
                    <a:pt x="79649" y="82162"/>
                  </a:lnTo>
                  <a:lnTo>
                    <a:pt x="72431" y="86026"/>
                  </a:lnTo>
                  <a:lnTo>
                    <a:pt x="53439" y="109134"/>
                  </a:lnTo>
                  <a:lnTo>
                    <a:pt x="35385" y="145144"/>
                  </a:lnTo>
                  <a:lnTo>
                    <a:pt x="30259" y="16587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9976937" y="1106699"/>
              <a:ext cx="74890" cy="1"/>
            </a:xfrm>
            <a:custGeom>
              <a:avLst/>
              <a:gdLst/>
              <a:ahLst/>
              <a:cxnLst/>
              <a:rect l="0" t="0" r="0" b="0"/>
              <a:pathLst>
                <a:path w="74890" h="1">
                  <a:moveTo>
                    <a:pt x="0" y="0"/>
                  </a:moveTo>
                  <a:lnTo>
                    <a:pt x="58792" y="0"/>
                  </a:lnTo>
                  <a:lnTo>
                    <a:pt x="74889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3627977" y="123702"/>
            <a:ext cx="2255005" cy="554107"/>
            <a:chOff x="3627977" y="123702"/>
            <a:chExt cx="2255005" cy="554107"/>
          </a:xfrm>
        </p:grpSpPr>
        <p:sp>
          <p:nvSpPr>
            <p:cNvPr id="201" name="Freeform 200"/>
            <p:cNvSpPr/>
            <p:nvPr/>
          </p:nvSpPr>
          <p:spPr>
            <a:xfrm>
              <a:off x="3627977" y="222222"/>
              <a:ext cx="149780" cy="69016"/>
            </a:xfrm>
            <a:custGeom>
              <a:avLst/>
              <a:gdLst/>
              <a:ahLst/>
              <a:cxnLst/>
              <a:rect l="0" t="0" r="0" b="0"/>
              <a:pathLst>
                <a:path w="149780" h="69016">
                  <a:moveTo>
                    <a:pt x="0" y="69015"/>
                  </a:moveTo>
                  <a:lnTo>
                    <a:pt x="29620" y="44325"/>
                  </a:lnTo>
                  <a:lnTo>
                    <a:pt x="86769" y="17275"/>
                  </a:lnTo>
                  <a:lnTo>
                    <a:pt x="139552" y="164"/>
                  </a:lnTo>
                  <a:lnTo>
                    <a:pt x="144810" y="0"/>
                  </a:lnTo>
                  <a:lnTo>
                    <a:pt x="147391" y="1740"/>
                  </a:lnTo>
                  <a:lnTo>
                    <a:pt x="149779" y="1076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652427" y="324521"/>
              <a:ext cx="133651" cy="43933"/>
            </a:xfrm>
            <a:custGeom>
              <a:avLst/>
              <a:gdLst/>
              <a:ahLst/>
              <a:cxnLst/>
              <a:rect l="0" t="0" r="0" b="0"/>
              <a:pathLst>
                <a:path w="133651" h="43933">
                  <a:moveTo>
                    <a:pt x="8834" y="24963"/>
                  </a:moveTo>
                  <a:lnTo>
                    <a:pt x="0" y="33798"/>
                  </a:lnTo>
                  <a:lnTo>
                    <a:pt x="171" y="37325"/>
                  </a:lnTo>
                  <a:lnTo>
                    <a:pt x="3058" y="40601"/>
                  </a:lnTo>
                  <a:lnTo>
                    <a:pt x="7757" y="43709"/>
                  </a:lnTo>
                  <a:lnTo>
                    <a:pt x="14588" y="43932"/>
                  </a:lnTo>
                  <a:lnTo>
                    <a:pt x="67075" y="26217"/>
                  </a:lnTo>
                  <a:lnTo>
                    <a:pt x="113446" y="8851"/>
                  </a:lnTo>
                  <a:lnTo>
                    <a:pt x="13365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3877609" y="123702"/>
              <a:ext cx="111674" cy="300079"/>
            </a:xfrm>
            <a:custGeom>
              <a:avLst/>
              <a:gdLst/>
              <a:ahLst/>
              <a:cxnLst/>
              <a:rect l="0" t="0" r="0" b="0"/>
              <a:pathLst>
                <a:path w="111674" h="300079">
                  <a:moveTo>
                    <a:pt x="0" y="59361"/>
                  </a:moveTo>
                  <a:lnTo>
                    <a:pt x="4417" y="46109"/>
                  </a:lnTo>
                  <a:lnTo>
                    <a:pt x="13982" y="34672"/>
                  </a:lnTo>
                  <a:lnTo>
                    <a:pt x="50671" y="7622"/>
                  </a:lnTo>
                  <a:lnTo>
                    <a:pt x="66899" y="0"/>
                  </a:lnTo>
                  <a:lnTo>
                    <a:pt x="72336" y="2220"/>
                  </a:lnTo>
                  <a:lnTo>
                    <a:pt x="75961" y="8323"/>
                  </a:lnTo>
                  <a:lnTo>
                    <a:pt x="79063" y="25583"/>
                  </a:lnTo>
                  <a:lnTo>
                    <a:pt x="75377" y="82603"/>
                  </a:lnTo>
                  <a:lnTo>
                    <a:pt x="79371" y="137163"/>
                  </a:lnTo>
                  <a:lnTo>
                    <a:pt x="101619" y="196440"/>
                  </a:lnTo>
                  <a:lnTo>
                    <a:pt x="111673" y="234163"/>
                  </a:lnTo>
                  <a:lnTo>
                    <a:pt x="110345" y="254778"/>
                  </a:lnTo>
                  <a:lnTo>
                    <a:pt x="99982" y="282759"/>
                  </a:lnTo>
                  <a:lnTo>
                    <a:pt x="87890" y="295176"/>
                  </a:lnTo>
                  <a:lnTo>
                    <a:pt x="80783" y="299781"/>
                  </a:lnTo>
                  <a:lnTo>
                    <a:pt x="76045" y="300078"/>
                  </a:lnTo>
                  <a:lnTo>
                    <a:pt x="72886" y="297502"/>
                  </a:lnTo>
                  <a:lnTo>
                    <a:pt x="66568" y="28402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4044030" y="279216"/>
              <a:ext cx="47866" cy="106145"/>
            </a:xfrm>
            <a:custGeom>
              <a:avLst/>
              <a:gdLst/>
              <a:ahLst/>
              <a:cxnLst/>
              <a:rect l="0" t="0" r="0" b="0"/>
              <a:pathLst>
                <a:path w="47866" h="106145">
                  <a:moveTo>
                    <a:pt x="24963" y="3700"/>
                  </a:moveTo>
                  <a:lnTo>
                    <a:pt x="24963" y="21369"/>
                  </a:lnTo>
                  <a:lnTo>
                    <a:pt x="5069" y="79574"/>
                  </a:lnTo>
                  <a:lnTo>
                    <a:pt x="6259" y="99675"/>
                  </a:lnTo>
                  <a:lnTo>
                    <a:pt x="8795" y="104666"/>
                  </a:lnTo>
                  <a:lnTo>
                    <a:pt x="12335" y="106144"/>
                  </a:lnTo>
                  <a:lnTo>
                    <a:pt x="16544" y="105280"/>
                  </a:lnTo>
                  <a:lnTo>
                    <a:pt x="26152" y="96924"/>
                  </a:lnTo>
                  <a:lnTo>
                    <a:pt x="35662" y="83040"/>
                  </a:lnTo>
                  <a:lnTo>
                    <a:pt x="45288" y="54431"/>
                  </a:lnTo>
                  <a:lnTo>
                    <a:pt x="47865" y="33335"/>
                  </a:lnTo>
                  <a:lnTo>
                    <a:pt x="44079" y="14097"/>
                  </a:lnTo>
                  <a:lnTo>
                    <a:pt x="40480" y="5084"/>
                  </a:lnTo>
                  <a:lnTo>
                    <a:pt x="35308" y="924"/>
                  </a:lnTo>
                  <a:lnTo>
                    <a:pt x="29086" y="0"/>
                  </a:lnTo>
                  <a:lnTo>
                    <a:pt x="22164" y="1233"/>
                  </a:lnTo>
                  <a:lnTo>
                    <a:pt x="16625" y="5754"/>
                  </a:lnTo>
                  <a:lnTo>
                    <a:pt x="8005" y="20638"/>
                  </a:lnTo>
                  <a:lnTo>
                    <a:pt x="0" y="619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4156556" y="291237"/>
              <a:ext cx="28932" cy="106507"/>
            </a:xfrm>
            <a:custGeom>
              <a:avLst/>
              <a:gdLst/>
              <a:ahLst/>
              <a:cxnLst/>
              <a:rect l="0" t="0" r="0" b="0"/>
              <a:pathLst>
                <a:path w="28932" h="106507">
                  <a:moveTo>
                    <a:pt x="12289" y="0"/>
                  </a:moveTo>
                  <a:lnTo>
                    <a:pt x="5703" y="29620"/>
                  </a:lnTo>
                  <a:lnTo>
                    <a:pt x="0" y="91940"/>
                  </a:lnTo>
                  <a:lnTo>
                    <a:pt x="1323" y="102899"/>
                  </a:lnTo>
                  <a:lnTo>
                    <a:pt x="4054" y="106506"/>
                  </a:lnTo>
                  <a:lnTo>
                    <a:pt x="7724" y="105213"/>
                  </a:lnTo>
                  <a:lnTo>
                    <a:pt x="12019" y="100652"/>
                  </a:lnTo>
                  <a:lnTo>
                    <a:pt x="16792" y="85723"/>
                  </a:lnTo>
                  <a:lnTo>
                    <a:pt x="28931" y="416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4168332" y="239119"/>
              <a:ext cx="33799" cy="10513"/>
            </a:xfrm>
            <a:custGeom>
              <a:avLst/>
              <a:gdLst/>
              <a:ahLst/>
              <a:cxnLst/>
              <a:rect l="0" t="0" r="0" b="0"/>
              <a:pathLst>
                <a:path w="33799" h="10513">
                  <a:moveTo>
                    <a:pt x="8834" y="10512"/>
                  </a:moveTo>
                  <a:lnTo>
                    <a:pt x="0" y="1678"/>
                  </a:lnTo>
                  <a:lnTo>
                    <a:pt x="1095" y="0"/>
                  </a:lnTo>
                  <a:lnTo>
                    <a:pt x="33798" y="219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4238940" y="310587"/>
              <a:ext cx="74585" cy="105466"/>
            </a:xfrm>
            <a:custGeom>
              <a:avLst/>
              <a:gdLst/>
              <a:ahLst/>
              <a:cxnLst/>
              <a:rect l="0" t="0" r="0" b="0"/>
              <a:pathLst>
                <a:path w="74585" h="105466">
                  <a:moveTo>
                    <a:pt x="4795" y="13934"/>
                  </a:moveTo>
                  <a:lnTo>
                    <a:pt x="0" y="39582"/>
                  </a:lnTo>
                  <a:lnTo>
                    <a:pt x="2048" y="55844"/>
                  </a:lnTo>
                  <a:lnTo>
                    <a:pt x="4813" y="59440"/>
                  </a:lnTo>
                  <a:lnTo>
                    <a:pt x="8505" y="59989"/>
                  </a:lnTo>
                  <a:lnTo>
                    <a:pt x="12816" y="58506"/>
                  </a:lnTo>
                  <a:lnTo>
                    <a:pt x="27717" y="43166"/>
                  </a:lnTo>
                  <a:lnTo>
                    <a:pt x="53168" y="1353"/>
                  </a:lnTo>
                  <a:lnTo>
                    <a:pt x="57384" y="0"/>
                  </a:lnTo>
                  <a:lnTo>
                    <a:pt x="61119" y="1871"/>
                  </a:lnTo>
                  <a:lnTo>
                    <a:pt x="64534" y="5892"/>
                  </a:lnTo>
                  <a:lnTo>
                    <a:pt x="73757" y="29220"/>
                  </a:lnTo>
                  <a:lnTo>
                    <a:pt x="74584" y="46616"/>
                  </a:lnTo>
                  <a:lnTo>
                    <a:pt x="71363" y="10546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4368568" y="124816"/>
              <a:ext cx="16625" cy="253857"/>
            </a:xfrm>
            <a:custGeom>
              <a:avLst/>
              <a:gdLst/>
              <a:ahLst/>
              <a:cxnLst/>
              <a:rect l="0" t="0" r="0" b="0"/>
              <a:pathLst>
                <a:path w="16625" h="253857">
                  <a:moveTo>
                    <a:pt x="16624" y="0"/>
                  </a:moveTo>
                  <a:lnTo>
                    <a:pt x="5043" y="59579"/>
                  </a:lnTo>
                  <a:lnTo>
                    <a:pt x="982" y="111792"/>
                  </a:lnTo>
                  <a:lnTo>
                    <a:pt x="114" y="168940"/>
                  </a:lnTo>
                  <a:lnTo>
                    <a:pt x="0" y="229566"/>
                  </a:lnTo>
                  <a:lnTo>
                    <a:pt x="915" y="251808"/>
                  </a:lnTo>
                  <a:lnTo>
                    <a:pt x="2453" y="253856"/>
                  </a:lnTo>
                  <a:lnTo>
                    <a:pt x="8303" y="2496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4326945" y="249631"/>
              <a:ext cx="124817" cy="16644"/>
            </a:xfrm>
            <a:custGeom>
              <a:avLst/>
              <a:gdLst/>
              <a:ahLst/>
              <a:cxnLst/>
              <a:rect l="0" t="0" r="0" b="0"/>
              <a:pathLst>
                <a:path w="124817" h="16644">
                  <a:moveTo>
                    <a:pt x="0" y="16643"/>
                  </a:moveTo>
                  <a:lnTo>
                    <a:pt x="55162" y="9478"/>
                  </a:lnTo>
                  <a:lnTo>
                    <a:pt x="104206" y="1888"/>
                  </a:lnTo>
                  <a:lnTo>
                    <a:pt x="124816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4710259" y="158100"/>
              <a:ext cx="124271" cy="257953"/>
            </a:xfrm>
            <a:custGeom>
              <a:avLst/>
              <a:gdLst/>
              <a:ahLst/>
              <a:cxnLst/>
              <a:rect l="0" t="0" r="0" b="0"/>
              <a:pathLst>
                <a:path w="124271" h="257953">
                  <a:moveTo>
                    <a:pt x="24418" y="0"/>
                  </a:moveTo>
                  <a:lnTo>
                    <a:pt x="12056" y="20854"/>
                  </a:lnTo>
                  <a:lnTo>
                    <a:pt x="3599" y="49222"/>
                  </a:lnTo>
                  <a:lnTo>
                    <a:pt x="0" y="102899"/>
                  </a:lnTo>
                  <a:lnTo>
                    <a:pt x="1991" y="155670"/>
                  </a:lnTo>
                  <a:lnTo>
                    <a:pt x="14581" y="216541"/>
                  </a:lnTo>
                  <a:lnTo>
                    <a:pt x="23436" y="237698"/>
                  </a:lnTo>
                  <a:lnTo>
                    <a:pt x="28386" y="242600"/>
                  </a:lnTo>
                  <a:lnTo>
                    <a:pt x="33535" y="244020"/>
                  </a:lnTo>
                  <a:lnTo>
                    <a:pt x="38817" y="243116"/>
                  </a:lnTo>
                  <a:lnTo>
                    <a:pt x="49617" y="232251"/>
                  </a:lnTo>
                  <a:lnTo>
                    <a:pt x="59656" y="213245"/>
                  </a:lnTo>
                  <a:lnTo>
                    <a:pt x="73634" y="160774"/>
                  </a:lnTo>
                  <a:lnTo>
                    <a:pt x="88458" y="98352"/>
                  </a:lnTo>
                  <a:lnTo>
                    <a:pt x="89862" y="84393"/>
                  </a:lnTo>
                  <a:lnTo>
                    <a:pt x="90487" y="90516"/>
                  </a:lnTo>
                  <a:lnTo>
                    <a:pt x="93386" y="142226"/>
                  </a:lnTo>
                  <a:lnTo>
                    <a:pt x="102555" y="203760"/>
                  </a:lnTo>
                  <a:lnTo>
                    <a:pt x="124270" y="2579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4885612" y="349484"/>
              <a:ext cx="90376" cy="91533"/>
            </a:xfrm>
            <a:custGeom>
              <a:avLst/>
              <a:gdLst/>
              <a:ahLst/>
              <a:cxnLst/>
              <a:rect l="0" t="0" r="0" b="0"/>
              <a:pathLst>
                <a:path w="90376" h="91533">
                  <a:moveTo>
                    <a:pt x="7165" y="0"/>
                  </a:moveTo>
                  <a:lnTo>
                    <a:pt x="578" y="29620"/>
                  </a:lnTo>
                  <a:lnTo>
                    <a:pt x="0" y="39163"/>
                  </a:lnTo>
                  <a:lnTo>
                    <a:pt x="3313" y="44600"/>
                  </a:lnTo>
                  <a:lnTo>
                    <a:pt x="9219" y="47300"/>
                  </a:lnTo>
                  <a:lnTo>
                    <a:pt x="16855" y="48175"/>
                  </a:lnTo>
                  <a:lnTo>
                    <a:pt x="30271" y="44217"/>
                  </a:lnTo>
                  <a:lnTo>
                    <a:pt x="36437" y="40573"/>
                  </a:lnTo>
                  <a:lnTo>
                    <a:pt x="50685" y="38989"/>
                  </a:lnTo>
                  <a:lnTo>
                    <a:pt x="58368" y="39861"/>
                  </a:lnTo>
                  <a:lnTo>
                    <a:pt x="64414" y="43216"/>
                  </a:lnTo>
                  <a:lnTo>
                    <a:pt x="73597" y="54341"/>
                  </a:lnTo>
                  <a:lnTo>
                    <a:pt x="90375" y="915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5019283" y="201190"/>
              <a:ext cx="289547" cy="241366"/>
            </a:xfrm>
            <a:custGeom>
              <a:avLst/>
              <a:gdLst/>
              <a:ahLst/>
              <a:cxnLst/>
              <a:rect l="0" t="0" r="0" b="0"/>
              <a:pathLst>
                <a:path w="289547" h="241366">
                  <a:moveTo>
                    <a:pt x="48236" y="81726"/>
                  </a:moveTo>
                  <a:lnTo>
                    <a:pt x="34983" y="90560"/>
                  </a:lnTo>
                  <a:lnTo>
                    <a:pt x="26012" y="104760"/>
                  </a:lnTo>
                  <a:lnTo>
                    <a:pt x="6871" y="161377"/>
                  </a:lnTo>
                  <a:lnTo>
                    <a:pt x="0" y="208612"/>
                  </a:lnTo>
                  <a:lnTo>
                    <a:pt x="3227" y="237974"/>
                  </a:lnTo>
                  <a:lnTo>
                    <a:pt x="7135" y="241365"/>
                  </a:lnTo>
                  <a:lnTo>
                    <a:pt x="12514" y="240852"/>
                  </a:lnTo>
                  <a:lnTo>
                    <a:pt x="18874" y="237736"/>
                  </a:lnTo>
                  <a:lnTo>
                    <a:pt x="30871" y="224412"/>
                  </a:lnTo>
                  <a:lnTo>
                    <a:pt x="41443" y="204314"/>
                  </a:lnTo>
                  <a:lnTo>
                    <a:pt x="58801" y="143515"/>
                  </a:lnTo>
                  <a:lnTo>
                    <a:pt x="68761" y="83193"/>
                  </a:lnTo>
                  <a:lnTo>
                    <a:pt x="71398" y="30651"/>
                  </a:lnTo>
                  <a:lnTo>
                    <a:pt x="68145" y="743"/>
                  </a:lnTo>
                  <a:lnTo>
                    <a:pt x="68905" y="0"/>
                  </a:lnTo>
                  <a:lnTo>
                    <a:pt x="70336" y="2279"/>
                  </a:lnTo>
                  <a:lnTo>
                    <a:pt x="81873" y="63011"/>
                  </a:lnTo>
                  <a:lnTo>
                    <a:pt x="92684" y="117990"/>
                  </a:lnTo>
                  <a:lnTo>
                    <a:pt x="109262" y="179953"/>
                  </a:lnTo>
                  <a:lnTo>
                    <a:pt x="113883" y="184193"/>
                  </a:lnTo>
                  <a:lnTo>
                    <a:pt x="119737" y="185170"/>
                  </a:lnTo>
                  <a:lnTo>
                    <a:pt x="126414" y="183973"/>
                  </a:lnTo>
                  <a:lnTo>
                    <a:pt x="130865" y="179477"/>
                  </a:lnTo>
                  <a:lnTo>
                    <a:pt x="147430" y="144296"/>
                  </a:lnTo>
                  <a:lnTo>
                    <a:pt x="152272" y="141931"/>
                  </a:lnTo>
                  <a:lnTo>
                    <a:pt x="157349" y="142203"/>
                  </a:lnTo>
                  <a:lnTo>
                    <a:pt x="162583" y="144233"/>
                  </a:lnTo>
                  <a:lnTo>
                    <a:pt x="195296" y="178265"/>
                  </a:lnTo>
                  <a:lnTo>
                    <a:pt x="210798" y="207531"/>
                  </a:lnTo>
                  <a:lnTo>
                    <a:pt x="216948" y="223623"/>
                  </a:lnTo>
                  <a:lnTo>
                    <a:pt x="219882" y="225326"/>
                  </a:lnTo>
                  <a:lnTo>
                    <a:pt x="222763" y="222763"/>
                  </a:lnTo>
                  <a:lnTo>
                    <a:pt x="236818" y="186899"/>
                  </a:lnTo>
                  <a:lnTo>
                    <a:pt x="255128" y="133814"/>
                  </a:lnTo>
                  <a:lnTo>
                    <a:pt x="289546" y="817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5338030" y="124816"/>
              <a:ext cx="54010" cy="295427"/>
            </a:xfrm>
            <a:custGeom>
              <a:avLst/>
              <a:gdLst/>
              <a:ahLst/>
              <a:cxnLst/>
              <a:rect l="0" t="0" r="0" b="0"/>
              <a:pathLst>
                <a:path w="54010" h="295427">
                  <a:moveTo>
                    <a:pt x="12404" y="0"/>
                  </a:moveTo>
                  <a:lnTo>
                    <a:pt x="5818" y="29620"/>
                  </a:lnTo>
                  <a:lnTo>
                    <a:pt x="4235" y="91940"/>
                  </a:lnTo>
                  <a:lnTo>
                    <a:pt x="4103" y="147983"/>
                  </a:lnTo>
                  <a:lnTo>
                    <a:pt x="8503" y="209650"/>
                  </a:lnTo>
                  <a:lnTo>
                    <a:pt x="11890" y="271053"/>
                  </a:lnTo>
                  <a:lnTo>
                    <a:pt x="11251" y="293361"/>
                  </a:lnTo>
                  <a:lnTo>
                    <a:pt x="9786" y="295426"/>
                  </a:lnTo>
                  <a:lnTo>
                    <a:pt x="7885" y="294030"/>
                  </a:lnTo>
                  <a:lnTo>
                    <a:pt x="0" y="245155"/>
                  </a:lnTo>
                  <a:lnTo>
                    <a:pt x="1361" y="237401"/>
                  </a:lnTo>
                  <a:lnTo>
                    <a:pt x="5042" y="231308"/>
                  </a:lnTo>
                  <a:lnTo>
                    <a:pt x="10270" y="226321"/>
                  </a:lnTo>
                  <a:lnTo>
                    <a:pt x="16528" y="223921"/>
                  </a:lnTo>
                  <a:lnTo>
                    <a:pt x="54009" y="2246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5397877" y="349484"/>
              <a:ext cx="60732" cy="69341"/>
            </a:xfrm>
            <a:custGeom>
              <a:avLst/>
              <a:gdLst/>
              <a:ahLst/>
              <a:cxnLst/>
              <a:rect l="0" t="0" r="0" b="0"/>
              <a:pathLst>
                <a:path w="60732" h="69341">
                  <a:moveTo>
                    <a:pt x="52410" y="0"/>
                  </a:moveTo>
                  <a:lnTo>
                    <a:pt x="34740" y="0"/>
                  </a:lnTo>
                  <a:lnTo>
                    <a:pt x="27686" y="2774"/>
                  </a:lnTo>
                  <a:lnTo>
                    <a:pt x="14917" y="13252"/>
                  </a:lnTo>
                  <a:lnTo>
                    <a:pt x="1750" y="34745"/>
                  </a:lnTo>
                  <a:lnTo>
                    <a:pt x="0" y="53041"/>
                  </a:lnTo>
                  <a:lnTo>
                    <a:pt x="828" y="63098"/>
                  </a:lnTo>
                  <a:lnTo>
                    <a:pt x="4153" y="67953"/>
                  </a:lnTo>
                  <a:lnTo>
                    <a:pt x="9144" y="69340"/>
                  </a:lnTo>
                  <a:lnTo>
                    <a:pt x="22086" y="65951"/>
                  </a:lnTo>
                  <a:lnTo>
                    <a:pt x="60731" y="499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5516855" y="183063"/>
              <a:ext cx="124817" cy="241453"/>
            </a:xfrm>
            <a:custGeom>
              <a:avLst/>
              <a:gdLst/>
              <a:ahLst/>
              <a:cxnLst/>
              <a:rect l="0" t="0" r="0" b="0"/>
              <a:pathLst>
                <a:path w="124817" h="241453">
                  <a:moveTo>
                    <a:pt x="0" y="0"/>
                  </a:moveTo>
                  <a:lnTo>
                    <a:pt x="0" y="55162"/>
                  </a:lnTo>
                  <a:lnTo>
                    <a:pt x="0" y="106092"/>
                  </a:lnTo>
                  <a:lnTo>
                    <a:pt x="2465" y="162722"/>
                  </a:lnTo>
                  <a:lnTo>
                    <a:pt x="4417" y="175050"/>
                  </a:lnTo>
                  <a:lnTo>
                    <a:pt x="8492" y="182344"/>
                  </a:lnTo>
                  <a:lnTo>
                    <a:pt x="13982" y="186282"/>
                  </a:lnTo>
                  <a:lnTo>
                    <a:pt x="20416" y="187983"/>
                  </a:lnTo>
                  <a:lnTo>
                    <a:pt x="26555" y="186343"/>
                  </a:lnTo>
                  <a:lnTo>
                    <a:pt x="38306" y="177124"/>
                  </a:lnTo>
                  <a:lnTo>
                    <a:pt x="55318" y="156340"/>
                  </a:lnTo>
                  <a:lnTo>
                    <a:pt x="59068" y="156002"/>
                  </a:lnTo>
                  <a:lnTo>
                    <a:pt x="61568" y="160400"/>
                  </a:lnTo>
                  <a:lnTo>
                    <a:pt x="63421" y="175764"/>
                  </a:lnTo>
                  <a:lnTo>
                    <a:pt x="54954" y="223834"/>
                  </a:lnTo>
                  <a:lnTo>
                    <a:pt x="60174" y="236933"/>
                  </a:lnTo>
                  <a:lnTo>
                    <a:pt x="65079" y="240241"/>
                  </a:lnTo>
                  <a:lnTo>
                    <a:pt x="77926" y="241452"/>
                  </a:lnTo>
                  <a:lnTo>
                    <a:pt x="124816" y="2329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5649992" y="266274"/>
              <a:ext cx="8322" cy="24964"/>
            </a:xfrm>
            <a:custGeom>
              <a:avLst/>
              <a:gdLst/>
              <a:ahLst/>
              <a:cxnLst/>
              <a:rect l="0" t="0" r="0" b="0"/>
              <a:pathLst>
                <a:path w="8322" h="24964">
                  <a:moveTo>
                    <a:pt x="0" y="0"/>
                  </a:moveTo>
                  <a:lnTo>
                    <a:pt x="8321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5691597" y="399410"/>
              <a:ext cx="58248" cy="49928"/>
            </a:xfrm>
            <a:custGeom>
              <a:avLst/>
              <a:gdLst/>
              <a:ahLst/>
              <a:cxnLst/>
              <a:rect l="0" t="0" r="0" b="0"/>
              <a:pathLst>
                <a:path w="58248" h="49928">
                  <a:moveTo>
                    <a:pt x="0" y="0"/>
                  </a:moveTo>
                  <a:lnTo>
                    <a:pt x="4417" y="17670"/>
                  </a:lnTo>
                  <a:lnTo>
                    <a:pt x="6643" y="20101"/>
                  </a:lnTo>
                  <a:lnTo>
                    <a:pt x="9052" y="18948"/>
                  </a:lnTo>
                  <a:lnTo>
                    <a:pt x="23978" y="1586"/>
                  </a:lnTo>
                  <a:lnTo>
                    <a:pt x="28004" y="1982"/>
                  </a:lnTo>
                  <a:lnTo>
                    <a:pt x="31614" y="5944"/>
                  </a:lnTo>
                  <a:lnTo>
                    <a:pt x="49780" y="43052"/>
                  </a:lnTo>
                  <a:lnTo>
                    <a:pt x="58247" y="499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5772508" y="332280"/>
              <a:ext cx="110474" cy="345529"/>
            </a:xfrm>
            <a:custGeom>
              <a:avLst/>
              <a:gdLst/>
              <a:ahLst/>
              <a:cxnLst/>
              <a:rect l="0" t="0" r="0" b="0"/>
              <a:pathLst>
                <a:path w="110474" h="345529">
                  <a:moveTo>
                    <a:pt x="68868" y="33846"/>
                  </a:moveTo>
                  <a:lnTo>
                    <a:pt x="61300" y="14841"/>
                  </a:lnTo>
                  <a:lnTo>
                    <a:pt x="52869" y="3518"/>
                  </a:lnTo>
                  <a:lnTo>
                    <a:pt x="47107" y="684"/>
                  </a:lnTo>
                  <a:lnTo>
                    <a:pt x="33309" y="0"/>
                  </a:lnTo>
                  <a:lnTo>
                    <a:pt x="27595" y="2961"/>
                  </a:lnTo>
                  <a:lnTo>
                    <a:pt x="18781" y="13647"/>
                  </a:lnTo>
                  <a:lnTo>
                    <a:pt x="8621" y="35258"/>
                  </a:lnTo>
                  <a:lnTo>
                    <a:pt x="7575" y="51116"/>
                  </a:lnTo>
                  <a:lnTo>
                    <a:pt x="8590" y="59228"/>
                  </a:lnTo>
                  <a:lnTo>
                    <a:pt x="17114" y="73172"/>
                  </a:lnTo>
                  <a:lnTo>
                    <a:pt x="23270" y="79479"/>
                  </a:lnTo>
                  <a:lnTo>
                    <a:pt x="30149" y="82759"/>
                  </a:lnTo>
                  <a:lnTo>
                    <a:pt x="45188" y="83938"/>
                  </a:lnTo>
                  <a:lnTo>
                    <a:pt x="69248" y="74987"/>
                  </a:lnTo>
                  <a:lnTo>
                    <a:pt x="89526" y="60624"/>
                  </a:lnTo>
                  <a:lnTo>
                    <a:pt x="93735" y="60943"/>
                  </a:lnTo>
                  <a:lnTo>
                    <a:pt x="96541" y="64855"/>
                  </a:lnTo>
                  <a:lnTo>
                    <a:pt x="98411" y="71161"/>
                  </a:lnTo>
                  <a:lnTo>
                    <a:pt x="94770" y="122065"/>
                  </a:lnTo>
                  <a:lnTo>
                    <a:pt x="88665" y="172062"/>
                  </a:lnTo>
                  <a:lnTo>
                    <a:pt x="81508" y="235168"/>
                  </a:lnTo>
                  <a:lnTo>
                    <a:pt x="71399" y="291912"/>
                  </a:lnTo>
                  <a:lnTo>
                    <a:pt x="62324" y="327171"/>
                  </a:lnTo>
                  <a:lnTo>
                    <a:pt x="53324" y="343269"/>
                  </a:lnTo>
                  <a:lnTo>
                    <a:pt x="48335" y="345528"/>
                  </a:lnTo>
                  <a:lnTo>
                    <a:pt x="43160" y="344260"/>
                  </a:lnTo>
                  <a:lnTo>
                    <a:pt x="37861" y="340642"/>
                  </a:lnTo>
                  <a:lnTo>
                    <a:pt x="21568" y="317879"/>
                  </a:lnTo>
                  <a:lnTo>
                    <a:pt x="0" y="255352"/>
                  </a:lnTo>
                  <a:lnTo>
                    <a:pt x="1585" y="235844"/>
                  </a:lnTo>
                  <a:lnTo>
                    <a:pt x="4597" y="226759"/>
                  </a:lnTo>
                  <a:lnTo>
                    <a:pt x="20271" y="209267"/>
                  </a:lnTo>
                  <a:lnTo>
                    <a:pt x="68872" y="174640"/>
                  </a:lnTo>
                  <a:lnTo>
                    <a:pt x="110473" y="15866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919347" y="1764062"/>
            <a:ext cx="2435726" cy="424375"/>
            <a:chOff x="1919347" y="1764062"/>
            <a:chExt cx="2435726" cy="424375"/>
          </a:xfrm>
        </p:grpSpPr>
        <p:sp>
          <p:nvSpPr>
            <p:cNvPr id="220" name="Freeform 219"/>
            <p:cNvSpPr/>
            <p:nvPr/>
          </p:nvSpPr>
          <p:spPr>
            <a:xfrm>
              <a:off x="1919347" y="1855594"/>
              <a:ext cx="52743" cy="176641"/>
            </a:xfrm>
            <a:custGeom>
              <a:avLst/>
              <a:gdLst/>
              <a:ahLst/>
              <a:cxnLst/>
              <a:rect l="0" t="0" r="0" b="0"/>
              <a:pathLst>
                <a:path w="52743" h="176641">
                  <a:moveTo>
                    <a:pt x="52742" y="41605"/>
                  </a:moveTo>
                  <a:lnTo>
                    <a:pt x="43907" y="54857"/>
                  </a:lnTo>
                  <a:lnTo>
                    <a:pt x="34662" y="116870"/>
                  </a:lnTo>
                  <a:lnTo>
                    <a:pt x="28685" y="176640"/>
                  </a:lnTo>
                  <a:lnTo>
                    <a:pt x="25366" y="119264"/>
                  </a:lnTo>
                  <a:lnTo>
                    <a:pt x="13592" y="62892"/>
                  </a:lnTo>
                  <a:lnTo>
                    <a:pt x="0" y="10211"/>
                  </a:lnTo>
                  <a:lnTo>
                    <a:pt x="1863" y="4958"/>
                  </a:lnTo>
                  <a:lnTo>
                    <a:pt x="6803" y="2381"/>
                  </a:lnTo>
                  <a:lnTo>
                    <a:pt x="2777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2014037" y="1963767"/>
              <a:ext cx="91189" cy="74891"/>
            </a:xfrm>
            <a:custGeom>
              <a:avLst/>
              <a:gdLst/>
              <a:ahLst/>
              <a:cxnLst/>
              <a:rect l="0" t="0" r="0" b="0"/>
              <a:pathLst>
                <a:path w="91189" h="74891">
                  <a:moveTo>
                    <a:pt x="7978" y="0"/>
                  </a:moveTo>
                  <a:lnTo>
                    <a:pt x="1392" y="29621"/>
                  </a:lnTo>
                  <a:lnTo>
                    <a:pt x="0" y="70263"/>
                  </a:lnTo>
                  <a:lnTo>
                    <a:pt x="2659" y="74579"/>
                  </a:lnTo>
                  <a:lnTo>
                    <a:pt x="7206" y="74682"/>
                  </a:lnTo>
                  <a:lnTo>
                    <a:pt x="13010" y="71978"/>
                  </a:lnTo>
                  <a:lnTo>
                    <a:pt x="21926" y="59111"/>
                  </a:lnTo>
                  <a:lnTo>
                    <a:pt x="44777" y="17681"/>
                  </a:lnTo>
                  <a:lnTo>
                    <a:pt x="55460" y="4468"/>
                  </a:lnTo>
                  <a:lnTo>
                    <a:pt x="60897" y="3904"/>
                  </a:lnTo>
                  <a:lnTo>
                    <a:pt x="66371" y="7225"/>
                  </a:lnTo>
                  <a:lnTo>
                    <a:pt x="76460" y="20778"/>
                  </a:lnTo>
                  <a:lnTo>
                    <a:pt x="88005" y="54682"/>
                  </a:lnTo>
                  <a:lnTo>
                    <a:pt x="91188" y="748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2147784" y="1857585"/>
              <a:ext cx="223716" cy="212429"/>
            </a:xfrm>
            <a:custGeom>
              <a:avLst/>
              <a:gdLst/>
              <a:ahLst/>
              <a:cxnLst/>
              <a:rect l="0" t="0" r="0" b="0"/>
              <a:pathLst>
                <a:path w="223716" h="212429">
                  <a:moveTo>
                    <a:pt x="48973" y="56256"/>
                  </a:moveTo>
                  <a:lnTo>
                    <a:pt x="29968" y="63824"/>
                  </a:lnTo>
                  <a:lnTo>
                    <a:pt x="18645" y="72255"/>
                  </a:lnTo>
                  <a:lnTo>
                    <a:pt x="9914" y="87097"/>
                  </a:lnTo>
                  <a:lnTo>
                    <a:pt x="3877" y="106946"/>
                  </a:lnTo>
                  <a:lnTo>
                    <a:pt x="0" y="157355"/>
                  </a:lnTo>
                  <a:lnTo>
                    <a:pt x="3652" y="202994"/>
                  </a:lnTo>
                  <a:lnTo>
                    <a:pt x="7664" y="208631"/>
                  </a:lnTo>
                  <a:lnTo>
                    <a:pt x="13113" y="211464"/>
                  </a:lnTo>
                  <a:lnTo>
                    <a:pt x="19519" y="212428"/>
                  </a:lnTo>
                  <a:lnTo>
                    <a:pt x="25639" y="209372"/>
                  </a:lnTo>
                  <a:lnTo>
                    <a:pt x="37369" y="196115"/>
                  </a:lnTo>
                  <a:lnTo>
                    <a:pt x="56496" y="136140"/>
                  </a:lnTo>
                  <a:lnTo>
                    <a:pt x="70133" y="83555"/>
                  </a:lnTo>
                  <a:lnTo>
                    <a:pt x="80245" y="23105"/>
                  </a:lnTo>
                  <a:lnTo>
                    <a:pt x="85369" y="2382"/>
                  </a:lnTo>
                  <a:lnTo>
                    <a:pt x="87106" y="0"/>
                  </a:lnTo>
                  <a:lnTo>
                    <a:pt x="88263" y="3034"/>
                  </a:lnTo>
                  <a:lnTo>
                    <a:pt x="89349" y="64075"/>
                  </a:lnTo>
                  <a:lnTo>
                    <a:pt x="86397" y="110843"/>
                  </a:lnTo>
                  <a:lnTo>
                    <a:pt x="92801" y="159496"/>
                  </a:lnTo>
                  <a:lnTo>
                    <a:pt x="103586" y="170866"/>
                  </a:lnTo>
                  <a:lnTo>
                    <a:pt x="109420" y="172419"/>
                  </a:lnTo>
                  <a:lnTo>
                    <a:pt x="115158" y="171605"/>
                  </a:lnTo>
                  <a:lnTo>
                    <a:pt x="120833" y="169213"/>
                  </a:lnTo>
                  <a:lnTo>
                    <a:pt x="137655" y="152595"/>
                  </a:lnTo>
                  <a:lnTo>
                    <a:pt x="143228" y="150993"/>
                  </a:lnTo>
                  <a:lnTo>
                    <a:pt x="148792" y="152698"/>
                  </a:lnTo>
                  <a:lnTo>
                    <a:pt x="154350" y="156609"/>
                  </a:lnTo>
                  <a:lnTo>
                    <a:pt x="158056" y="162914"/>
                  </a:lnTo>
                  <a:lnTo>
                    <a:pt x="162173" y="179782"/>
                  </a:lnTo>
                  <a:lnTo>
                    <a:pt x="166045" y="184835"/>
                  </a:lnTo>
                  <a:lnTo>
                    <a:pt x="171400" y="187279"/>
                  </a:lnTo>
                  <a:lnTo>
                    <a:pt x="177743" y="187983"/>
                  </a:lnTo>
                  <a:lnTo>
                    <a:pt x="182897" y="185680"/>
                  </a:lnTo>
                  <a:lnTo>
                    <a:pt x="191089" y="175723"/>
                  </a:lnTo>
                  <a:lnTo>
                    <a:pt x="196417" y="172883"/>
                  </a:lnTo>
                  <a:lnTo>
                    <a:pt x="209733" y="172193"/>
                  </a:lnTo>
                  <a:lnTo>
                    <a:pt x="214394" y="174228"/>
                  </a:lnTo>
                  <a:lnTo>
                    <a:pt x="217501" y="177434"/>
                  </a:lnTo>
                  <a:lnTo>
                    <a:pt x="223715" y="18939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2415289" y="1930483"/>
              <a:ext cx="71722" cy="183064"/>
            </a:xfrm>
            <a:custGeom>
              <a:avLst/>
              <a:gdLst/>
              <a:ahLst/>
              <a:cxnLst/>
              <a:rect l="0" t="0" r="0" b="0"/>
              <a:pathLst>
                <a:path w="71722" h="183064">
                  <a:moveTo>
                    <a:pt x="31099" y="0"/>
                  </a:moveTo>
                  <a:lnTo>
                    <a:pt x="17847" y="8835"/>
                  </a:lnTo>
                  <a:lnTo>
                    <a:pt x="8875" y="20569"/>
                  </a:lnTo>
                  <a:lnTo>
                    <a:pt x="2731" y="35954"/>
                  </a:lnTo>
                  <a:lnTo>
                    <a:pt x="0" y="55119"/>
                  </a:lnTo>
                  <a:lnTo>
                    <a:pt x="2970" y="61709"/>
                  </a:lnTo>
                  <a:lnTo>
                    <a:pt x="8648" y="66103"/>
                  </a:lnTo>
                  <a:lnTo>
                    <a:pt x="16132" y="69032"/>
                  </a:lnTo>
                  <a:lnTo>
                    <a:pt x="31843" y="69820"/>
                  </a:lnTo>
                  <a:lnTo>
                    <a:pt x="48072" y="68938"/>
                  </a:lnTo>
                  <a:lnTo>
                    <a:pt x="64530" y="71628"/>
                  </a:lnTo>
                  <a:lnTo>
                    <a:pt x="69104" y="76414"/>
                  </a:lnTo>
                  <a:lnTo>
                    <a:pt x="71229" y="83302"/>
                  </a:lnTo>
                  <a:lnTo>
                    <a:pt x="71721" y="91593"/>
                  </a:lnTo>
                  <a:lnTo>
                    <a:pt x="67336" y="108201"/>
                  </a:lnTo>
                  <a:lnTo>
                    <a:pt x="38949" y="162223"/>
                  </a:lnTo>
                  <a:lnTo>
                    <a:pt x="22778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2554935" y="1764062"/>
              <a:ext cx="132765" cy="284148"/>
            </a:xfrm>
            <a:custGeom>
              <a:avLst/>
              <a:gdLst/>
              <a:ahLst/>
              <a:cxnLst/>
              <a:rect l="0" t="0" r="0" b="0"/>
              <a:pathLst>
                <a:path w="132765" h="284148">
                  <a:moveTo>
                    <a:pt x="16269" y="0"/>
                  </a:moveTo>
                  <a:lnTo>
                    <a:pt x="16269" y="56775"/>
                  </a:lnTo>
                  <a:lnTo>
                    <a:pt x="16269" y="120108"/>
                  </a:lnTo>
                  <a:lnTo>
                    <a:pt x="9683" y="182078"/>
                  </a:lnTo>
                  <a:lnTo>
                    <a:pt x="1514" y="242959"/>
                  </a:lnTo>
                  <a:lnTo>
                    <a:pt x="466" y="256836"/>
                  </a:lnTo>
                  <a:lnTo>
                    <a:pt x="0" y="250676"/>
                  </a:lnTo>
                  <a:lnTo>
                    <a:pt x="4155" y="226416"/>
                  </a:lnTo>
                  <a:lnTo>
                    <a:pt x="13659" y="211269"/>
                  </a:lnTo>
                  <a:lnTo>
                    <a:pt x="20076" y="204641"/>
                  </a:lnTo>
                  <a:lnTo>
                    <a:pt x="27128" y="201146"/>
                  </a:lnTo>
                  <a:lnTo>
                    <a:pt x="42360" y="199729"/>
                  </a:lnTo>
                  <a:lnTo>
                    <a:pt x="55910" y="204647"/>
                  </a:lnTo>
                  <a:lnTo>
                    <a:pt x="62112" y="208547"/>
                  </a:lnTo>
                  <a:lnTo>
                    <a:pt x="71469" y="220277"/>
                  </a:lnTo>
                  <a:lnTo>
                    <a:pt x="77785" y="235661"/>
                  </a:lnTo>
                  <a:lnTo>
                    <a:pt x="80416" y="264189"/>
                  </a:lnTo>
                  <a:lnTo>
                    <a:pt x="77755" y="281989"/>
                  </a:lnTo>
                  <a:lnTo>
                    <a:pt x="78524" y="284147"/>
                  </a:lnTo>
                  <a:lnTo>
                    <a:pt x="80886" y="281888"/>
                  </a:lnTo>
                  <a:lnTo>
                    <a:pt x="106556" y="232442"/>
                  </a:lnTo>
                  <a:lnTo>
                    <a:pt x="111594" y="229851"/>
                  </a:lnTo>
                  <a:lnTo>
                    <a:pt x="116801" y="230897"/>
                  </a:lnTo>
                  <a:lnTo>
                    <a:pt x="122122" y="234368"/>
                  </a:lnTo>
                  <a:lnTo>
                    <a:pt x="125669" y="240381"/>
                  </a:lnTo>
                  <a:lnTo>
                    <a:pt x="132764" y="2745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2712662" y="1922162"/>
              <a:ext cx="16643" cy="16643"/>
            </a:xfrm>
            <a:custGeom>
              <a:avLst/>
              <a:gdLst/>
              <a:ahLst/>
              <a:cxnLst/>
              <a:rect l="0" t="0" r="0" b="0"/>
              <a:pathLst>
                <a:path w="16643" h="16643">
                  <a:moveTo>
                    <a:pt x="0" y="0"/>
                  </a:moveTo>
                  <a:lnTo>
                    <a:pt x="16642" y="16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2719506" y="2004106"/>
              <a:ext cx="68046" cy="92799"/>
            </a:xfrm>
            <a:custGeom>
              <a:avLst/>
              <a:gdLst/>
              <a:ahLst/>
              <a:cxnLst/>
              <a:rect l="0" t="0" r="0" b="0"/>
              <a:pathLst>
                <a:path w="68046" h="92799">
                  <a:moveTo>
                    <a:pt x="51403" y="9588"/>
                  </a:moveTo>
                  <a:lnTo>
                    <a:pt x="42569" y="753"/>
                  </a:lnTo>
                  <a:lnTo>
                    <a:pt x="38117" y="0"/>
                  </a:lnTo>
                  <a:lnTo>
                    <a:pt x="33300" y="1347"/>
                  </a:lnTo>
                  <a:lnTo>
                    <a:pt x="28240" y="4094"/>
                  </a:lnTo>
                  <a:lnTo>
                    <a:pt x="20152" y="14542"/>
                  </a:lnTo>
                  <a:lnTo>
                    <a:pt x="3008" y="48268"/>
                  </a:lnTo>
                  <a:lnTo>
                    <a:pt x="0" y="66535"/>
                  </a:lnTo>
                  <a:lnTo>
                    <a:pt x="492" y="75289"/>
                  </a:lnTo>
                  <a:lnTo>
                    <a:pt x="2670" y="79277"/>
                  </a:lnTo>
                  <a:lnTo>
                    <a:pt x="5970" y="80086"/>
                  </a:lnTo>
                  <a:lnTo>
                    <a:pt x="21916" y="72390"/>
                  </a:lnTo>
                  <a:lnTo>
                    <a:pt x="47736" y="53222"/>
                  </a:lnTo>
                  <a:lnTo>
                    <a:pt x="52656" y="52546"/>
                  </a:lnTo>
                  <a:lnTo>
                    <a:pt x="56862" y="54869"/>
                  </a:lnTo>
                  <a:lnTo>
                    <a:pt x="60589" y="59191"/>
                  </a:lnTo>
                  <a:lnTo>
                    <a:pt x="64731" y="71390"/>
                  </a:lnTo>
                  <a:lnTo>
                    <a:pt x="68045" y="9279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2846291" y="1822310"/>
              <a:ext cx="107682" cy="272131"/>
            </a:xfrm>
            <a:custGeom>
              <a:avLst/>
              <a:gdLst/>
              <a:ahLst/>
              <a:cxnLst/>
              <a:rect l="0" t="0" r="0" b="0"/>
              <a:pathLst>
                <a:path w="107682" h="272131">
                  <a:moveTo>
                    <a:pt x="41113" y="0"/>
                  </a:moveTo>
                  <a:lnTo>
                    <a:pt x="16447" y="60848"/>
                  </a:lnTo>
                  <a:lnTo>
                    <a:pt x="3245" y="119782"/>
                  </a:lnTo>
                  <a:lnTo>
                    <a:pt x="0" y="181635"/>
                  </a:lnTo>
                  <a:lnTo>
                    <a:pt x="4071" y="226710"/>
                  </a:lnTo>
                  <a:lnTo>
                    <a:pt x="13555" y="251463"/>
                  </a:lnTo>
                  <a:lnTo>
                    <a:pt x="19967" y="261947"/>
                  </a:lnTo>
                  <a:lnTo>
                    <a:pt x="27016" y="268012"/>
                  </a:lnTo>
                  <a:lnTo>
                    <a:pt x="34488" y="271131"/>
                  </a:lnTo>
                  <a:lnTo>
                    <a:pt x="51112" y="272130"/>
                  </a:lnTo>
                  <a:lnTo>
                    <a:pt x="107681" y="2662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3167981" y="1922162"/>
              <a:ext cx="217823" cy="216348"/>
            </a:xfrm>
            <a:custGeom>
              <a:avLst/>
              <a:gdLst/>
              <a:ahLst/>
              <a:cxnLst/>
              <a:rect l="0" t="0" r="0" b="0"/>
              <a:pathLst>
                <a:path w="217823" h="216348">
                  <a:moveTo>
                    <a:pt x="52265" y="0"/>
                  </a:moveTo>
                  <a:lnTo>
                    <a:pt x="27541" y="7568"/>
                  </a:lnTo>
                  <a:lnTo>
                    <a:pt x="14773" y="15999"/>
                  </a:lnTo>
                  <a:lnTo>
                    <a:pt x="5399" y="33307"/>
                  </a:lnTo>
                  <a:lnTo>
                    <a:pt x="0" y="57333"/>
                  </a:lnTo>
                  <a:lnTo>
                    <a:pt x="4068" y="110561"/>
                  </a:lnTo>
                  <a:lnTo>
                    <a:pt x="6265" y="120860"/>
                  </a:lnTo>
                  <a:lnTo>
                    <a:pt x="11428" y="127726"/>
                  </a:lnTo>
                  <a:lnTo>
                    <a:pt x="27027" y="135355"/>
                  </a:lnTo>
                  <a:lnTo>
                    <a:pt x="34515" y="135540"/>
                  </a:lnTo>
                  <a:lnTo>
                    <a:pt x="47766" y="130815"/>
                  </a:lnTo>
                  <a:lnTo>
                    <a:pt x="82624" y="95014"/>
                  </a:lnTo>
                  <a:lnTo>
                    <a:pt x="96443" y="67291"/>
                  </a:lnTo>
                  <a:lnTo>
                    <a:pt x="96567" y="123448"/>
                  </a:lnTo>
                  <a:lnTo>
                    <a:pt x="98442" y="132225"/>
                  </a:lnTo>
                  <a:lnTo>
                    <a:pt x="102465" y="136227"/>
                  </a:lnTo>
                  <a:lnTo>
                    <a:pt x="107921" y="137046"/>
                  </a:lnTo>
                  <a:lnTo>
                    <a:pt x="114332" y="135743"/>
                  </a:lnTo>
                  <a:lnTo>
                    <a:pt x="136607" y="120657"/>
                  </a:lnTo>
                  <a:lnTo>
                    <a:pt x="178336" y="77272"/>
                  </a:lnTo>
                  <a:lnTo>
                    <a:pt x="203953" y="18008"/>
                  </a:lnTo>
                  <a:lnTo>
                    <a:pt x="202392" y="13855"/>
                  </a:lnTo>
                  <a:lnTo>
                    <a:pt x="197653" y="12935"/>
                  </a:lnTo>
                  <a:lnTo>
                    <a:pt x="190796" y="14170"/>
                  </a:lnTo>
                  <a:lnTo>
                    <a:pt x="167892" y="29162"/>
                  </a:lnTo>
                  <a:lnTo>
                    <a:pt x="159128" y="45937"/>
                  </a:lnTo>
                  <a:lnTo>
                    <a:pt x="156791" y="55588"/>
                  </a:lnTo>
                  <a:lnTo>
                    <a:pt x="158007" y="63871"/>
                  </a:lnTo>
                  <a:lnTo>
                    <a:pt x="166754" y="78005"/>
                  </a:lnTo>
                  <a:lnTo>
                    <a:pt x="172970" y="81590"/>
                  </a:lnTo>
                  <a:lnTo>
                    <a:pt x="210919" y="87597"/>
                  </a:lnTo>
                  <a:lnTo>
                    <a:pt x="215357" y="92607"/>
                  </a:lnTo>
                  <a:lnTo>
                    <a:pt x="217391" y="99645"/>
                  </a:lnTo>
                  <a:lnTo>
                    <a:pt x="217822" y="108035"/>
                  </a:lnTo>
                  <a:lnTo>
                    <a:pt x="210906" y="127220"/>
                  </a:lnTo>
                  <a:lnTo>
                    <a:pt x="177128" y="189130"/>
                  </a:lnTo>
                  <a:lnTo>
                    <a:pt x="160438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3408616" y="1930483"/>
              <a:ext cx="61262" cy="216348"/>
            </a:xfrm>
            <a:custGeom>
              <a:avLst/>
              <a:gdLst/>
              <a:ahLst/>
              <a:cxnLst/>
              <a:rect l="0" t="0" r="0" b="0"/>
              <a:pathLst>
                <a:path w="61262" h="216348">
                  <a:moveTo>
                    <a:pt x="61261" y="0"/>
                  </a:moveTo>
                  <a:lnTo>
                    <a:pt x="48009" y="4418"/>
                  </a:lnTo>
                  <a:lnTo>
                    <a:pt x="26516" y="24834"/>
                  </a:lnTo>
                  <a:lnTo>
                    <a:pt x="7691" y="58222"/>
                  </a:lnTo>
                  <a:lnTo>
                    <a:pt x="1086" y="74878"/>
                  </a:lnTo>
                  <a:lnTo>
                    <a:pt x="0" y="91527"/>
                  </a:lnTo>
                  <a:lnTo>
                    <a:pt x="1005" y="99849"/>
                  </a:lnTo>
                  <a:lnTo>
                    <a:pt x="4448" y="106323"/>
                  </a:lnTo>
                  <a:lnTo>
                    <a:pt x="15670" y="115980"/>
                  </a:lnTo>
                  <a:lnTo>
                    <a:pt x="42000" y="126615"/>
                  </a:lnTo>
                  <a:lnTo>
                    <a:pt x="47496" y="132487"/>
                  </a:lnTo>
                  <a:lnTo>
                    <a:pt x="50235" y="140100"/>
                  </a:lnTo>
                  <a:lnTo>
                    <a:pt x="51137" y="148874"/>
                  </a:lnTo>
                  <a:lnTo>
                    <a:pt x="47208" y="166019"/>
                  </a:lnTo>
                  <a:lnTo>
                    <a:pt x="34599" y="188800"/>
                  </a:lnTo>
                  <a:lnTo>
                    <a:pt x="19153" y="204795"/>
                  </a:lnTo>
                  <a:lnTo>
                    <a:pt x="3014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3484147" y="2000070"/>
              <a:ext cx="65663" cy="131140"/>
            </a:xfrm>
            <a:custGeom>
              <a:avLst/>
              <a:gdLst/>
              <a:ahLst/>
              <a:cxnLst/>
              <a:rect l="0" t="0" r="0" b="0"/>
              <a:pathLst>
                <a:path w="65663" h="131140">
                  <a:moveTo>
                    <a:pt x="43978" y="13624"/>
                  </a:moveTo>
                  <a:lnTo>
                    <a:pt x="16516" y="71321"/>
                  </a:lnTo>
                  <a:lnTo>
                    <a:pt x="0" y="127489"/>
                  </a:lnTo>
                  <a:lnTo>
                    <a:pt x="791" y="131139"/>
                  </a:lnTo>
                  <a:lnTo>
                    <a:pt x="4091" y="130799"/>
                  </a:lnTo>
                  <a:lnTo>
                    <a:pt x="24901" y="114741"/>
                  </a:lnTo>
                  <a:lnTo>
                    <a:pt x="52343" y="61160"/>
                  </a:lnTo>
                  <a:lnTo>
                    <a:pt x="64023" y="23702"/>
                  </a:lnTo>
                  <a:lnTo>
                    <a:pt x="65662" y="12022"/>
                  </a:lnTo>
                  <a:lnTo>
                    <a:pt x="63981" y="5159"/>
                  </a:lnTo>
                  <a:lnTo>
                    <a:pt x="60087" y="1509"/>
                  </a:lnTo>
                  <a:lnTo>
                    <a:pt x="54718" y="0"/>
                  </a:lnTo>
                  <a:lnTo>
                    <a:pt x="49288" y="3616"/>
                  </a:lnTo>
                  <a:lnTo>
                    <a:pt x="38325" y="19963"/>
                  </a:lnTo>
                  <a:lnTo>
                    <a:pt x="27336" y="5522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3589867" y="1992634"/>
              <a:ext cx="125358" cy="195803"/>
            </a:xfrm>
            <a:custGeom>
              <a:avLst/>
              <a:gdLst/>
              <a:ahLst/>
              <a:cxnLst/>
              <a:rect l="0" t="0" r="0" b="0"/>
              <a:pathLst>
                <a:path w="125358" h="195803">
                  <a:moveTo>
                    <a:pt x="88036" y="4418"/>
                  </a:moveTo>
                  <a:lnTo>
                    <a:pt x="74784" y="0"/>
                  </a:lnTo>
                  <a:lnTo>
                    <a:pt x="58416" y="5228"/>
                  </a:lnTo>
                  <a:lnTo>
                    <a:pt x="40663" y="17722"/>
                  </a:lnTo>
                  <a:lnTo>
                    <a:pt x="8301" y="66460"/>
                  </a:lnTo>
                  <a:lnTo>
                    <a:pt x="0" y="99025"/>
                  </a:lnTo>
                  <a:lnTo>
                    <a:pt x="2989" y="118581"/>
                  </a:lnTo>
                  <a:lnTo>
                    <a:pt x="6375" y="127679"/>
                  </a:lnTo>
                  <a:lnTo>
                    <a:pt x="12331" y="133745"/>
                  </a:lnTo>
                  <a:lnTo>
                    <a:pt x="28810" y="140484"/>
                  </a:lnTo>
                  <a:lnTo>
                    <a:pt x="38382" y="139507"/>
                  </a:lnTo>
                  <a:lnTo>
                    <a:pt x="86794" y="115074"/>
                  </a:lnTo>
                  <a:lnTo>
                    <a:pt x="112631" y="98637"/>
                  </a:lnTo>
                  <a:lnTo>
                    <a:pt x="118302" y="100515"/>
                  </a:lnTo>
                  <a:lnTo>
                    <a:pt x="122082" y="107314"/>
                  </a:lnTo>
                  <a:lnTo>
                    <a:pt x="125357" y="127812"/>
                  </a:lnTo>
                  <a:lnTo>
                    <a:pt x="115052" y="187754"/>
                  </a:lnTo>
                  <a:lnTo>
                    <a:pt x="113000" y="19580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3747999" y="1925552"/>
              <a:ext cx="13116" cy="46538"/>
            </a:xfrm>
            <a:custGeom>
              <a:avLst/>
              <a:gdLst/>
              <a:ahLst/>
              <a:cxnLst/>
              <a:rect l="0" t="0" r="0" b="0"/>
              <a:pathLst>
                <a:path w="13116" h="46538">
                  <a:moveTo>
                    <a:pt x="4794" y="13252"/>
                  </a:moveTo>
                  <a:lnTo>
                    <a:pt x="376" y="0"/>
                  </a:lnTo>
                  <a:lnTo>
                    <a:pt x="0" y="719"/>
                  </a:lnTo>
                  <a:lnTo>
                    <a:pt x="6039" y="27693"/>
                  </a:lnTo>
                  <a:lnTo>
                    <a:pt x="13115" y="465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3772951" y="2053107"/>
              <a:ext cx="88016" cy="92051"/>
            </a:xfrm>
            <a:custGeom>
              <a:avLst/>
              <a:gdLst/>
              <a:ahLst/>
              <a:cxnLst/>
              <a:rect l="0" t="0" r="0" b="0"/>
              <a:pathLst>
                <a:path w="88016" h="92051">
                  <a:moveTo>
                    <a:pt x="63052" y="10513"/>
                  </a:moveTo>
                  <a:lnTo>
                    <a:pt x="54218" y="1678"/>
                  </a:lnTo>
                  <a:lnTo>
                    <a:pt x="47917" y="0"/>
                  </a:lnTo>
                  <a:lnTo>
                    <a:pt x="31054" y="602"/>
                  </a:lnTo>
                  <a:lnTo>
                    <a:pt x="23229" y="4830"/>
                  </a:lnTo>
                  <a:lnTo>
                    <a:pt x="9603" y="19390"/>
                  </a:lnTo>
                  <a:lnTo>
                    <a:pt x="2315" y="38189"/>
                  </a:lnTo>
                  <a:lnTo>
                    <a:pt x="0" y="57947"/>
                  </a:lnTo>
                  <a:lnTo>
                    <a:pt x="2053" y="75974"/>
                  </a:lnTo>
                  <a:lnTo>
                    <a:pt x="5744" y="80966"/>
                  </a:lnTo>
                  <a:lnTo>
                    <a:pt x="10978" y="83369"/>
                  </a:lnTo>
                  <a:lnTo>
                    <a:pt x="17242" y="84047"/>
                  </a:lnTo>
                  <a:lnTo>
                    <a:pt x="31597" y="79869"/>
                  </a:lnTo>
                  <a:lnTo>
                    <a:pt x="39309" y="76166"/>
                  </a:lnTo>
                  <a:lnTo>
                    <a:pt x="55273" y="74517"/>
                  </a:lnTo>
                  <a:lnTo>
                    <a:pt x="63414" y="75372"/>
                  </a:lnTo>
                  <a:lnTo>
                    <a:pt x="69765" y="78715"/>
                  </a:lnTo>
                  <a:lnTo>
                    <a:pt x="82197" y="92050"/>
                  </a:lnTo>
                  <a:lnTo>
                    <a:pt x="84136" y="91684"/>
                  </a:lnTo>
                  <a:lnTo>
                    <a:pt x="88015" y="8540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3903050" y="1805667"/>
              <a:ext cx="91654" cy="319588"/>
            </a:xfrm>
            <a:custGeom>
              <a:avLst/>
              <a:gdLst/>
              <a:ahLst/>
              <a:cxnLst/>
              <a:rect l="0" t="0" r="0" b="0"/>
              <a:pathLst>
                <a:path w="91654" h="319588">
                  <a:moveTo>
                    <a:pt x="74411" y="0"/>
                  </a:moveTo>
                  <a:lnTo>
                    <a:pt x="58774" y="52655"/>
                  </a:lnTo>
                  <a:lnTo>
                    <a:pt x="49746" y="104051"/>
                  </a:lnTo>
                  <a:lnTo>
                    <a:pt x="38412" y="162833"/>
                  </a:lnTo>
                  <a:lnTo>
                    <a:pt x="28195" y="218961"/>
                  </a:lnTo>
                  <a:lnTo>
                    <a:pt x="20556" y="279608"/>
                  </a:lnTo>
                  <a:lnTo>
                    <a:pt x="13048" y="315734"/>
                  </a:lnTo>
                  <a:lnTo>
                    <a:pt x="10388" y="319587"/>
                  </a:lnTo>
                  <a:lnTo>
                    <a:pt x="7690" y="317534"/>
                  </a:lnTo>
                  <a:lnTo>
                    <a:pt x="3152" y="303849"/>
                  </a:lnTo>
                  <a:lnTo>
                    <a:pt x="0" y="249866"/>
                  </a:lnTo>
                  <a:lnTo>
                    <a:pt x="4081" y="218882"/>
                  </a:lnTo>
                  <a:lnTo>
                    <a:pt x="8109" y="211565"/>
                  </a:lnTo>
                  <a:lnTo>
                    <a:pt x="19980" y="200970"/>
                  </a:lnTo>
                  <a:lnTo>
                    <a:pt x="36968" y="198110"/>
                  </a:lnTo>
                  <a:lnTo>
                    <a:pt x="46675" y="198642"/>
                  </a:lnTo>
                  <a:lnTo>
                    <a:pt x="62392" y="206630"/>
                  </a:lnTo>
                  <a:lnTo>
                    <a:pt x="87549" y="234358"/>
                  </a:lnTo>
                  <a:lnTo>
                    <a:pt x="91653" y="255171"/>
                  </a:lnTo>
                  <a:lnTo>
                    <a:pt x="86755" y="297365"/>
                  </a:lnTo>
                  <a:lnTo>
                    <a:pt x="85414" y="301794"/>
                  </a:lnTo>
                  <a:lnTo>
                    <a:pt x="84520" y="302898"/>
                  </a:lnTo>
                  <a:lnTo>
                    <a:pt x="82732" y="2995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4060672" y="1897199"/>
              <a:ext cx="8322" cy="91533"/>
            </a:xfrm>
            <a:custGeom>
              <a:avLst/>
              <a:gdLst/>
              <a:ahLst/>
              <a:cxnLst/>
              <a:rect l="0" t="0" r="0" b="0"/>
              <a:pathLst>
                <a:path w="8322" h="91533">
                  <a:moveTo>
                    <a:pt x="0" y="0"/>
                  </a:moveTo>
                  <a:lnTo>
                    <a:pt x="4417" y="57909"/>
                  </a:lnTo>
                  <a:lnTo>
                    <a:pt x="8321" y="915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4051275" y="2030520"/>
              <a:ext cx="303798" cy="141275"/>
            </a:xfrm>
            <a:custGeom>
              <a:avLst/>
              <a:gdLst/>
              <a:ahLst/>
              <a:cxnLst/>
              <a:rect l="0" t="0" r="0" b="0"/>
              <a:pathLst>
                <a:path w="303798" h="141275">
                  <a:moveTo>
                    <a:pt x="42681" y="24779"/>
                  </a:moveTo>
                  <a:lnTo>
                    <a:pt x="12353" y="47942"/>
                  </a:lnTo>
                  <a:lnTo>
                    <a:pt x="0" y="72734"/>
                  </a:lnTo>
                  <a:lnTo>
                    <a:pt x="358" y="80788"/>
                  </a:lnTo>
                  <a:lnTo>
                    <a:pt x="3371" y="88006"/>
                  </a:lnTo>
                  <a:lnTo>
                    <a:pt x="8153" y="94667"/>
                  </a:lnTo>
                  <a:lnTo>
                    <a:pt x="15040" y="97259"/>
                  </a:lnTo>
                  <a:lnTo>
                    <a:pt x="32553" y="95207"/>
                  </a:lnTo>
                  <a:lnTo>
                    <a:pt x="58787" y="79239"/>
                  </a:lnTo>
                  <a:lnTo>
                    <a:pt x="79710" y="56941"/>
                  </a:lnTo>
                  <a:lnTo>
                    <a:pt x="86875" y="38457"/>
                  </a:lnTo>
                  <a:lnTo>
                    <a:pt x="88786" y="28350"/>
                  </a:lnTo>
                  <a:lnTo>
                    <a:pt x="85978" y="12189"/>
                  </a:lnTo>
                  <a:lnTo>
                    <a:pt x="82640" y="5291"/>
                  </a:lnTo>
                  <a:lnTo>
                    <a:pt x="77641" y="1617"/>
                  </a:lnTo>
                  <a:lnTo>
                    <a:pt x="71535" y="92"/>
                  </a:lnTo>
                  <a:lnTo>
                    <a:pt x="64691" y="0"/>
                  </a:lnTo>
                  <a:lnTo>
                    <a:pt x="60128" y="3637"/>
                  </a:lnTo>
                  <a:lnTo>
                    <a:pt x="55058" y="17540"/>
                  </a:lnTo>
                  <a:lnTo>
                    <a:pt x="57404" y="23651"/>
                  </a:lnTo>
                  <a:lnTo>
                    <a:pt x="62667" y="28650"/>
                  </a:lnTo>
                  <a:lnTo>
                    <a:pt x="69873" y="32907"/>
                  </a:lnTo>
                  <a:lnTo>
                    <a:pt x="77451" y="33896"/>
                  </a:lnTo>
                  <a:lnTo>
                    <a:pt x="140886" y="16423"/>
                  </a:lnTo>
                  <a:lnTo>
                    <a:pt x="149756" y="13661"/>
                  </a:lnTo>
                  <a:lnTo>
                    <a:pt x="167009" y="15523"/>
                  </a:lnTo>
                  <a:lnTo>
                    <a:pt x="175492" y="18608"/>
                  </a:lnTo>
                  <a:lnTo>
                    <a:pt x="187384" y="29433"/>
                  </a:lnTo>
                  <a:lnTo>
                    <a:pt x="191850" y="36203"/>
                  </a:lnTo>
                  <a:lnTo>
                    <a:pt x="198134" y="63400"/>
                  </a:lnTo>
                  <a:lnTo>
                    <a:pt x="201790" y="69017"/>
                  </a:lnTo>
                  <a:lnTo>
                    <a:pt x="207001" y="71838"/>
                  </a:lnTo>
                  <a:lnTo>
                    <a:pt x="213249" y="72794"/>
                  </a:lnTo>
                  <a:lnTo>
                    <a:pt x="227587" y="68925"/>
                  </a:lnTo>
                  <a:lnTo>
                    <a:pt x="259392" y="55791"/>
                  </a:lnTo>
                  <a:lnTo>
                    <a:pt x="288516" y="55952"/>
                  </a:lnTo>
                  <a:lnTo>
                    <a:pt x="295329" y="61278"/>
                  </a:lnTo>
                  <a:lnTo>
                    <a:pt x="302898" y="79524"/>
                  </a:lnTo>
                  <a:lnTo>
                    <a:pt x="303797" y="98112"/>
                  </a:lnTo>
                  <a:lnTo>
                    <a:pt x="292312" y="1412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023489" y="119493"/>
            <a:ext cx="790501" cy="471302"/>
            <a:chOff x="1023489" y="119493"/>
            <a:chExt cx="790501" cy="471302"/>
          </a:xfrm>
        </p:grpSpPr>
        <p:sp>
          <p:nvSpPr>
            <p:cNvPr id="238" name="Freeform 237"/>
            <p:cNvSpPr/>
            <p:nvPr/>
          </p:nvSpPr>
          <p:spPr>
            <a:xfrm>
              <a:off x="1023489" y="133137"/>
              <a:ext cx="24964" cy="208027"/>
            </a:xfrm>
            <a:custGeom>
              <a:avLst/>
              <a:gdLst/>
              <a:ahLst/>
              <a:cxnLst/>
              <a:rect l="0" t="0" r="0" b="0"/>
              <a:pathLst>
                <a:path w="24964" h="208027">
                  <a:moveTo>
                    <a:pt x="0" y="0"/>
                  </a:moveTo>
                  <a:lnTo>
                    <a:pt x="7164" y="50744"/>
                  </a:lnTo>
                  <a:lnTo>
                    <a:pt x="13811" y="108130"/>
                  </a:lnTo>
                  <a:lnTo>
                    <a:pt x="16269" y="168458"/>
                  </a:lnTo>
                  <a:lnTo>
                    <a:pt x="24963" y="2080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1031810" y="119493"/>
              <a:ext cx="158101" cy="30287"/>
            </a:xfrm>
            <a:custGeom>
              <a:avLst/>
              <a:gdLst/>
              <a:ahLst/>
              <a:cxnLst/>
              <a:rect l="0" t="0" r="0" b="0"/>
              <a:pathLst>
                <a:path w="158101" h="30287">
                  <a:moveTo>
                    <a:pt x="0" y="30286"/>
                  </a:moveTo>
                  <a:lnTo>
                    <a:pt x="34745" y="7122"/>
                  </a:lnTo>
                  <a:lnTo>
                    <a:pt x="67515" y="0"/>
                  </a:lnTo>
                  <a:lnTo>
                    <a:pt x="117989" y="6448"/>
                  </a:lnTo>
                  <a:lnTo>
                    <a:pt x="158100" y="1364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1056773" y="216347"/>
              <a:ext cx="83212" cy="16643"/>
            </a:xfrm>
            <a:custGeom>
              <a:avLst/>
              <a:gdLst/>
              <a:ahLst/>
              <a:cxnLst/>
              <a:rect l="0" t="0" r="0" b="0"/>
              <a:pathLst>
                <a:path w="83212" h="16643">
                  <a:moveTo>
                    <a:pt x="0" y="16642"/>
                  </a:moveTo>
                  <a:lnTo>
                    <a:pt x="29620" y="10056"/>
                  </a:lnTo>
                  <a:lnTo>
                    <a:pt x="83211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1056773" y="332842"/>
              <a:ext cx="124817" cy="22811"/>
            </a:xfrm>
            <a:custGeom>
              <a:avLst/>
              <a:gdLst/>
              <a:ahLst/>
              <a:cxnLst/>
              <a:rect l="0" t="0" r="0" b="0"/>
              <a:pathLst>
                <a:path w="124817" h="22811">
                  <a:moveTo>
                    <a:pt x="0" y="0"/>
                  </a:moveTo>
                  <a:lnTo>
                    <a:pt x="8835" y="8835"/>
                  </a:lnTo>
                  <a:lnTo>
                    <a:pt x="36416" y="18746"/>
                  </a:lnTo>
                  <a:lnTo>
                    <a:pt x="80507" y="22810"/>
                  </a:lnTo>
                  <a:lnTo>
                    <a:pt x="124816" y="166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1228759" y="167184"/>
              <a:ext cx="162493" cy="198188"/>
            </a:xfrm>
            <a:custGeom>
              <a:avLst/>
              <a:gdLst/>
              <a:ahLst/>
              <a:cxnLst/>
              <a:rect l="0" t="0" r="0" b="0"/>
              <a:pathLst>
                <a:path w="162493" h="198188">
                  <a:moveTo>
                    <a:pt x="52682" y="15879"/>
                  </a:moveTo>
                  <a:lnTo>
                    <a:pt x="48265" y="64953"/>
                  </a:lnTo>
                  <a:lnTo>
                    <a:pt x="22847" y="124003"/>
                  </a:lnTo>
                  <a:lnTo>
                    <a:pt x="2796" y="184763"/>
                  </a:lnTo>
                  <a:lnTo>
                    <a:pt x="9" y="195036"/>
                  </a:lnTo>
                  <a:lnTo>
                    <a:pt x="0" y="198187"/>
                  </a:lnTo>
                  <a:lnTo>
                    <a:pt x="1843" y="196590"/>
                  </a:lnTo>
                  <a:lnTo>
                    <a:pt x="7898" y="184953"/>
                  </a:lnTo>
                  <a:lnTo>
                    <a:pt x="30161" y="121824"/>
                  </a:lnTo>
                  <a:lnTo>
                    <a:pt x="49135" y="66436"/>
                  </a:lnTo>
                  <a:lnTo>
                    <a:pt x="63675" y="3155"/>
                  </a:lnTo>
                  <a:lnTo>
                    <a:pt x="65558" y="0"/>
                  </a:lnTo>
                  <a:lnTo>
                    <a:pt x="66814" y="1595"/>
                  </a:lnTo>
                  <a:lnTo>
                    <a:pt x="68829" y="30727"/>
                  </a:lnTo>
                  <a:lnTo>
                    <a:pt x="62673" y="81287"/>
                  </a:lnTo>
                  <a:lnTo>
                    <a:pt x="61333" y="133274"/>
                  </a:lnTo>
                  <a:lnTo>
                    <a:pt x="65518" y="167877"/>
                  </a:lnTo>
                  <a:lnTo>
                    <a:pt x="69561" y="174534"/>
                  </a:lnTo>
                  <a:lnTo>
                    <a:pt x="75029" y="178047"/>
                  </a:lnTo>
                  <a:lnTo>
                    <a:pt x="81449" y="179465"/>
                  </a:lnTo>
                  <a:lnTo>
                    <a:pt x="87578" y="177636"/>
                  </a:lnTo>
                  <a:lnTo>
                    <a:pt x="116324" y="151723"/>
                  </a:lnTo>
                  <a:lnTo>
                    <a:pt x="135142" y="108406"/>
                  </a:lnTo>
                  <a:lnTo>
                    <a:pt x="154935" y="46055"/>
                  </a:lnTo>
                  <a:lnTo>
                    <a:pt x="162492" y="21430"/>
                  </a:lnTo>
                  <a:lnTo>
                    <a:pt x="160856" y="1587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1411012" y="224668"/>
              <a:ext cx="28530" cy="133138"/>
            </a:xfrm>
            <a:custGeom>
              <a:avLst/>
              <a:gdLst/>
              <a:ahLst/>
              <a:cxnLst/>
              <a:rect l="0" t="0" r="0" b="0"/>
              <a:pathLst>
                <a:path w="28530" h="133138">
                  <a:moveTo>
                    <a:pt x="28529" y="0"/>
                  </a:moveTo>
                  <a:lnTo>
                    <a:pt x="26680" y="32291"/>
                  </a:lnTo>
                  <a:lnTo>
                    <a:pt x="9783" y="86219"/>
                  </a:lnTo>
                  <a:lnTo>
                    <a:pt x="0" y="120993"/>
                  </a:lnTo>
                  <a:lnTo>
                    <a:pt x="264" y="125041"/>
                  </a:lnTo>
                  <a:lnTo>
                    <a:pt x="3566" y="1331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1535439" y="160655"/>
              <a:ext cx="94655" cy="247077"/>
            </a:xfrm>
            <a:custGeom>
              <a:avLst/>
              <a:gdLst/>
              <a:ahLst/>
              <a:cxnLst/>
              <a:rect l="0" t="0" r="0" b="0"/>
              <a:pathLst>
                <a:path w="94655" h="247077">
                  <a:moveTo>
                    <a:pt x="20597" y="55692"/>
                  </a:moveTo>
                  <a:lnTo>
                    <a:pt x="12123" y="111540"/>
                  </a:lnTo>
                  <a:lnTo>
                    <a:pt x="5213" y="164064"/>
                  </a:lnTo>
                  <a:lnTo>
                    <a:pt x="0" y="219309"/>
                  </a:lnTo>
                  <a:lnTo>
                    <a:pt x="1318" y="228564"/>
                  </a:lnTo>
                  <a:lnTo>
                    <a:pt x="3122" y="231037"/>
                  </a:lnTo>
                  <a:lnTo>
                    <a:pt x="5249" y="228987"/>
                  </a:lnTo>
                  <a:lnTo>
                    <a:pt x="12659" y="203501"/>
                  </a:lnTo>
                  <a:lnTo>
                    <a:pt x="20476" y="143437"/>
                  </a:lnTo>
                  <a:lnTo>
                    <a:pt x="28055" y="81807"/>
                  </a:lnTo>
                  <a:lnTo>
                    <a:pt x="33222" y="25116"/>
                  </a:lnTo>
                  <a:lnTo>
                    <a:pt x="44884" y="2665"/>
                  </a:lnTo>
                  <a:lnTo>
                    <a:pt x="50656" y="0"/>
                  </a:lnTo>
                  <a:lnTo>
                    <a:pt x="57279" y="73"/>
                  </a:lnTo>
                  <a:lnTo>
                    <a:pt x="64467" y="1971"/>
                  </a:lnTo>
                  <a:lnTo>
                    <a:pt x="70184" y="6934"/>
                  </a:lnTo>
                  <a:lnTo>
                    <a:pt x="86003" y="39007"/>
                  </a:lnTo>
                  <a:lnTo>
                    <a:pt x="91271" y="59371"/>
                  </a:lnTo>
                  <a:lnTo>
                    <a:pt x="94654" y="122713"/>
                  </a:lnTo>
                  <a:lnTo>
                    <a:pt x="90905" y="180084"/>
                  </a:lnTo>
                  <a:lnTo>
                    <a:pt x="85192" y="235058"/>
                  </a:lnTo>
                  <a:lnTo>
                    <a:pt x="78844" y="24707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1572678" y="299558"/>
              <a:ext cx="66569" cy="4795"/>
            </a:xfrm>
            <a:custGeom>
              <a:avLst/>
              <a:gdLst/>
              <a:ahLst/>
              <a:cxnLst/>
              <a:rect l="0" t="0" r="0" b="0"/>
              <a:pathLst>
                <a:path w="66569" h="4795">
                  <a:moveTo>
                    <a:pt x="0" y="0"/>
                  </a:moveTo>
                  <a:lnTo>
                    <a:pt x="26573" y="4794"/>
                  </a:lnTo>
                  <a:lnTo>
                    <a:pt x="66568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1671806" y="228572"/>
              <a:ext cx="108899" cy="189904"/>
            </a:xfrm>
            <a:custGeom>
              <a:avLst/>
              <a:gdLst/>
              <a:ahLst/>
              <a:cxnLst/>
              <a:rect l="0" t="0" r="0" b="0"/>
              <a:pathLst>
                <a:path w="108899" h="189904">
                  <a:moveTo>
                    <a:pt x="100577" y="4417"/>
                  </a:moveTo>
                  <a:lnTo>
                    <a:pt x="87325" y="0"/>
                  </a:lnTo>
                  <a:lnTo>
                    <a:pt x="80648" y="1472"/>
                  </a:lnTo>
                  <a:lnTo>
                    <a:pt x="57998" y="16797"/>
                  </a:lnTo>
                  <a:lnTo>
                    <a:pt x="34645" y="40753"/>
                  </a:lnTo>
                  <a:lnTo>
                    <a:pt x="3947" y="98211"/>
                  </a:lnTo>
                  <a:lnTo>
                    <a:pt x="0" y="118219"/>
                  </a:lnTo>
                  <a:lnTo>
                    <a:pt x="4999" y="153664"/>
                  </a:lnTo>
                  <a:lnTo>
                    <a:pt x="14644" y="168136"/>
                  </a:lnTo>
                  <a:lnTo>
                    <a:pt x="29100" y="179808"/>
                  </a:lnTo>
                  <a:lnTo>
                    <a:pt x="47853" y="188077"/>
                  </a:lnTo>
                  <a:lnTo>
                    <a:pt x="66050" y="189903"/>
                  </a:lnTo>
                  <a:lnTo>
                    <a:pt x="89422" y="185733"/>
                  </a:lnTo>
                  <a:lnTo>
                    <a:pt x="108898" y="17915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1789025" y="382768"/>
              <a:ext cx="24965" cy="208027"/>
            </a:xfrm>
            <a:custGeom>
              <a:avLst/>
              <a:gdLst/>
              <a:ahLst/>
              <a:cxnLst/>
              <a:rect l="0" t="0" r="0" b="0"/>
              <a:pathLst>
                <a:path w="24965" h="208027">
                  <a:moveTo>
                    <a:pt x="24964" y="0"/>
                  </a:moveTo>
                  <a:lnTo>
                    <a:pt x="24964" y="57909"/>
                  </a:lnTo>
                  <a:lnTo>
                    <a:pt x="24039" y="117147"/>
                  </a:lnTo>
                  <a:lnTo>
                    <a:pt x="13447" y="171858"/>
                  </a:lnTo>
                  <a:lnTo>
                    <a:pt x="0" y="2080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2063620" y="191384"/>
            <a:ext cx="615759" cy="257954"/>
            <a:chOff x="2063620" y="191384"/>
            <a:chExt cx="615759" cy="257954"/>
          </a:xfrm>
        </p:grpSpPr>
        <p:sp>
          <p:nvSpPr>
            <p:cNvPr id="249" name="Freeform 248"/>
            <p:cNvSpPr/>
            <p:nvPr/>
          </p:nvSpPr>
          <p:spPr>
            <a:xfrm>
              <a:off x="2096904" y="216347"/>
              <a:ext cx="15872" cy="174743"/>
            </a:xfrm>
            <a:custGeom>
              <a:avLst/>
              <a:gdLst/>
              <a:ahLst/>
              <a:cxnLst/>
              <a:rect l="0" t="0" r="0" b="0"/>
              <a:pathLst>
                <a:path w="15872" h="174743">
                  <a:moveTo>
                    <a:pt x="8321" y="0"/>
                  </a:moveTo>
                  <a:lnTo>
                    <a:pt x="15871" y="57697"/>
                  </a:lnTo>
                  <a:lnTo>
                    <a:pt x="12123" y="118283"/>
                  </a:lnTo>
                  <a:lnTo>
                    <a:pt x="0" y="1747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2105225" y="191384"/>
              <a:ext cx="108175" cy="24964"/>
            </a:xfrm>
            <a:custGeom>
              <a:avLst/>
              <a:gdLst/>
              <a:ahLst/>
              <a:cxnLst/>
              <a:rect l="0" t="0" r="0" b="0"/>
              <a:pathLst>
                <a:path w="108175" h="24964">
                  <a:moveTo>
                    <a:pt x="0" y="24963"/>
                  </a:moveTo>
                  <a:lnTo>
                    <a:pt x="34746" y="6217"/>
                  </a:lnTo>
                  <a:lnTo>
                    <a:pt x="81668" y="819"/>
                  </a:lnTo>
                  <a:lnTo>
                    <a:pt x="108174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2096904" y="291237"/>
              <a:ext cx="83212" cy="16643"/>
            </a:xfrm>
            <a:custGeom>
              <a:avLst/>
              <a:gdLst/>
              <a:ahLst/>
              <a:cxnLst/>
              <a:rect l="0" t="0" r="0" b="0"/>
              <a:pathLst>
                <a:path w="83212" h="16643">
                  <a:moveTo>
                    <a:pt x="0" y="16642"/>
                  </a:moveTo>
                  <a:lnTo>
                    <a:pt x="58383" y="2249"/>
                  </a:lnTo>
                  <a:lnTo>
                    <a:pt x="83211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2063620" y="399410"/>
              <a:ext cx="116496" cy="7166"/>
            </a:xfrm>
            <a:custGeom>
              <a:avLst/>
              <a:gdLst/>
              <a:ahLst/>
              <a:cxnLst/>
              <a:rect l="0" t="0" r="0" b="0"/>
              <a:pathLst>
                <a:path w="116496" h="7166">
                  <a:moveTo>
                    <a:pt x="0" y="0"/>
                  </a:moveTo>
                  <a:lnTo>
                    <a:pt x="33741" y="2466"/>
                  </a:lnTo>
                  <a:lnTo>
                    <a:pt x="71076" y="7165"/>
                  </a:lnTo>
                  <a:lnTo>
                    <a:pt x="116495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2209444" y="224668"/>
              <a:ext cx="77849" cy="191385"/>
            </a:xfrm>
            <a:custGeom>
              <a:avLst/>
              <a:gdLst/>
              <a:ahLst/>
              <a:cxnLst/>
              <a:rect l="0" t="0" r="0" b="0"/>
              <a:pathLst>
                <a:path w="77849" h="191385">
                  <a:moveTo>
                    <a:pt x="20597" y="0"/>
                  </a:moveTo>
                  <a:lnTo>
                    <a:pt x="14011" y="29620"/>
                  </a:lnTo>
                  <a:lnTo>
                    <a:pt x="3377" y="91941"/>
                  </a:lnTo>
                  <a:lnTo>
                    <a:pt x="0" y="112978"/>
                  </a:lnTo>
                  <a:lnTo>
                    <a:pt x="1581" y="131574"/>
                  </a:lnTo>
                  <a:lnTo>
                    <a:pt x="5146" y="135793"/>
                  </a:lnTo>
                  <a:lnTo>
                    <a:pt x="10296" y="136757"/>
                  </a:lnTo>
                  <a:lnTo>
                    <a:pt x="16503" y="135550"/>
                  </a:lnTo>
                  <a:lnTo>
                    <a:pt x="38492" y="120600"/>
                  </a:lnTo>
                  <a:lnTo>
                    <a:pt x="58156" y="94186"/>
                  </a:lnTo>
                  <a:lnTo>
                    <a:pt x="71276" y="67355"/>
                  </a:lnTo>
                  <a:lnTo>
                    <a:pt x="77349" y="34193"/>
                  </a:lnTo>
                  <a:lnTo>
                    <a:pt x="77848" y="35739"/>
                  </a:lnTo>
                  <a:lnTo>
                    <a:pt x="76084" y="58050"/>
                  </a:lnTo>
                  <a:lnTo>
                    <a:pt x="71256" y="113695"/>
                  </a:lnTo>
                  <a:lnTo>
                    <a:pt x="70588" y="176589"/>
                  </a:lnTo>
                  <a:lnTo>
                    <a:pt x="70523" y="1913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2421425" y="224668"/>
              <a:ext cx="41606" cy="199706"/>
            </a:xfrm>
            <a:custGeom>
              <a:avLst/>
              <a:gdLst/>
              <a:ahLst/>
              <a:cxnLst/>
              <a:rect l="0" t="0" r="0" b="0"/>
              <a:pathLst>
                <a:path w="41606" h="199706">
                  <a:moveTo>
                    <a:pt x="41605" y="0"/>
                  </a:moveTo>
                  <a:lnTo>
                    <a:pt x="40681" y="55848"/>
                  </a:lnTo>
                  <a:lnTo>
                    <a:pt x="27412" y="109812"/>
                  </a:lnTo>
                  <a:lnTo>
                    <a:pt x="11066" y="172257"/>
                  </a:lnTo>
                  <a:lnTo>
                    <a:pt x="0" y="1997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2388141" y="209408"/>
              <a:ext cx="124816" cy="15261"/>
            </a:xfrm>
            <a:custGeom>
              <a:avLst/>
              <a:gdLst/>
              <a:ahLst/>
              <a:cxnLst/>
              <a:rect l="0" t="0" r="0" b="0"/>
              <a:pathLst>
                <a:path w="124816" h="15261">
                  <a:moveTo>
                    <a:pt x="0" y="15260"/>
                  </a:moveTo>
                  <a:lnTo>
                    <a:pt x="42792" y="2088"/>
                  </a:lnTo>
                  <a:lnTo>
                    <a:pt x="100180" y="0"/>
                  </a:lnTo>
                  <a:lnTo>
                    <a:pt x="124815" y="693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2379820" y="416052"/>
              <a:ext cx="83211" cy="33286"/>
            </a:xfrm>
            <a:custGeom>
              <a:avLst/>
              <a:gdLst/>
              <a:ahLst/>
              <a:cxnLst/>
              <a:rect l="0" t="0" r="0" b="0"/>
              <a:pathLst>
                <a:path w="83211" h="33286">
                  <a:moveTo>
                    <a:pt x="0" y="0"/>
                  </a:moveTo>
                  <a:lnTo>
                    <a:pt x="4417" y="13252"/>
                  </a:lnTo>
                  <a:lnTo>
                    <a:pt x="9417" y="18081"/>
                  </a:lnTo>
                  <a:lnTo>
                    <a:pt x="24834" y="25911"/>
                  </a:lnTo>
                  <a:lnTo>
                    <a:pt x="83210" y="3328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2489836" y="345575"/>
              <a:ext cx="45739" cy="85166"/>
            </a:xfrm>
            <a:custGeom>
              <a:avLst/>
              <a:gdLst/>
              <a:ahLst/>
              <a:cxnLst/>
              <a:rect l="0" t="0" r="0" b="0"/>
              <a:pathLst>
                <a:path w="45739" h="85166">
                  <a:moveTo>
                    <a:pt x="23120" y="20551"/>
                  </a:moveTo>
                  <a:lnTo>
                    <a:pt x="10759" y="34762"/>
                  </a:lnTo>
                  <a:lnTo>
                    <a:pt x="4374" y="48132"/>
                  </a:lnTo>
                  <a:lnTo>
                    <a:pt x="0" y="75670"/>
                  </a:lnTo>
                  <a:lnTo>
                    <a:pt x="2159" y="81336"/>
                  </a:lnTo>
                  <a:lnTo>
                    <a:pt x="6373" y="84188"/>
                  </a:lnTo>
                  <a:lnTo>
                    <a:pt x="11955" y="85165"/>
                  </a:lnTo>
                  <a:lnTo>
                    <a:pt x="17526" y="83968"/>
                  </a:lnTo>
                  <a:lnTo>
                    <a:pt x="28647" y="77706"/>
                  </a:lnTo>
                  <a:lnTo>
                    <a:pt x="37288" y="66294"/>
                  </a:lnTo>
                  <a:lnTo>
                    <a:pt x="43286" y="51051"/>
                  </a:lnTo>
                  <a:lnTo>
                    <a:pt x="45738" y="22603"/>
                  </a:lnTo>
                  <a:lnTo>
                    <a:pt x="43035" y="4821"/>
                  </a:lnTo>
                  <a:lnTo>
                    <a:pt x="39170" y="819"/>
                  </a:lnTo>
                  <a:lnTo>
                    <a:pt x="33820" y="0"/>
                  </a:lnTo>
                  <a:lnTo>
                    <a:pt x="27480" y="1303"/>
                  </a:lnTo>
                  <a:lnTo>
                    <a:pt x="22328" y="4945"/>
                  </a:lnTo>
                  <a:lnTo>
                    <a:pt x="14139" y="16389"/>
                  </a:lnTo>
                  <a:lnTo>
                    <a:pt x="6478" y="3719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2571204" y="241310"/>
              <a:ext cx="41606" cy="191386"/>
            </a:xfrm>
            <a:custGeom>
              <a:avLst/>
              <a:gdLst/>
              <a:ahLst/>
              <a:cxnLst/>
              <a:rect l="0" t="0" r="0" b="0"/>
              <a:pathLst>
                <a:path w="41606" h="191386">
                  <a:moveTo>
                    <a:pt x="41605" y="0"/>
                  </a:moveTo>
                  <a:lnTo>
                    <a:pt x="37188" y="50745"/>
                  </a:lnTo>
                  <a:lnTo>
                    <a:pt x="27412" y="109055"/>
                  </a:lnTo>
                  <a:lnTo>
                    <a:pt x="13826" y="171206"/>
                  </a:lnTo>
                  <a:lnTo>
                    <a:pt x="8302" y="182416"/>
                  </a:lnTo>
                  <a:lnTo>
                    <a:pt x="0" y="19138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2562883" y="224668"/>
              <a:ext cx="116496" cy="16643"/>
            </a:xfrm>
            <a:custGeom>
              <a:avLst/>
              <a:gdLst/>
              <a:ahLst/>
              <a:cxnLst/>
              <a:rect l="0" t="0" r="0" b="0"/>
              <a:pathLst>
                <a:path w="116496" h="16643">
                  <a:moveTo>
                    <a:pt x="0" y="0"/>
                  </a:moveTo>
                  <a:lnTo>
                    <a:pt x="29620" y="6586"/>
                  </a:lnTo>
                  <a:lnTo>
                    <a:pt x="89475" y="10635"/>
                  </a:lnTo>
                  <a:lnTo>
                    <a:pt x="116495" y="166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1813989" y="507584"/>
            <a:ext cx="1810689" cy="707290"/>
            <a:chOff x="1813989" y="507584"/>
            <a:chExt cx="1810689" cy="707290"/>
          </a:xfrm>
        </p:grpSpPr>
        <p:sp>
          <p:nvSpPr>
            <p:cNvPr id="261" name="Freeform 260"/>
            <p:cNvSpPr/>
            <p:nvPr/>
          </p:nvSpPr>
          <p:spPr>
            <a:xfrm>
              <a:off x="1847273" y="524226"/>
              <a:ext cx="1514431" cy="349485"/>
            </a:xfrm>
            <a:custGeom>
              <a:avLst/>
              <a:gdLst/>
              <a:ahLst/>
              <a:cxnLst/>
              <a:rect l="0" t="0" r="0" b="0"/>
              <a:pathLst>
                <a:path w="1514431" h="349485">
                  <a:moveTo>
                    <a:pt x="0" y="0"/>
                  </a:moveTo>
                  <a:lnTo>
                    <a:pt x="60327" y="50055"/>
                  </a:lnTo>
                  <a:lnTo>
                    <a:pt x="116616" y="84348"/>
                  </a:lnTo>
                  <a:lnTo>
                    <a:pt x="169633" y="108689"/>
                  </a:lnTo>
                  <a:lnTo>
                    <a:pt x="222529" y="130465"/>
                  </a:lnTo>
                  <a:lnTo>
                    <a:pt x="275644" y="152573"/>
                  </a:lnTo>
                  <a:lnTo>
                    <a:pt x="306649" y="167352"/>
                  </a:lnTo>
                  <a:lnTo>
                    <a:pt x="365166" y="180736"/>
                  </a:lnTo>
                  <a:lnTo>
                    <a:pt x="421686" y="196971"/>
                  </a:lnTo>
                  <a:lnTo>
                    <a:pt x="480707" y="207859"/>
                  </a:lnTo>
                  <a:lnTo>
                    <a:pt x="535434" y="215047"/>
                  </a:lnTo>
                  <a:lnTo>
                    <a:pt x="598205" y="225228"/>
                  </a:lnTo>
                  <a:lnTo>
                    <a:pt x="656669" y="231456"/>
                  </a:lnTo>
                  <a:lnTo>
                    <a:pt x="715153" y="239374"/>
                  </a:lnTo>
                  <a:lnTo>
                    <a:pt x="771024" y="246774"/>
                  </a:lnTo>
                  <a:lnTo>
                    <a:pt x="826549" y="253672"/>
                  </a:lnTo>
                  <a:lnTo>
                    <a:pt x="888616" y="259854"/>
                  </a:lnTo>
                  <a:lnTo>
                    <a:pt x="945597" y="266353"/>
                  </a:lnTo>
                  <a:lnTo>
                    <a:pt x="1001269" y="273327"/>
                  </a:lnTo>
                  <a:lnTo>
                    <a:pt x="1056769" y="281014"/>
                  </a:lnTo>
                  <a:lnTo>
                    <a:pt x="1113171" y="288384"/>
                  </a:lnTo>
                  <a:lnTo>
                    <a:pt x="1170467" y="295278"/>
                  </a:lnTo>
                  <a:lnTo>
                    <a:pt x="1223556" y="308046"/>
                  </a:lnTo>
                  <a:lnTo>
                    <a:pt x="1280896" y="319007"/>
                  </a:lnTo>
                  <a:lnTo>
                    <a:pt x="1331206" y="322887"/>
                  </a:lnTo>
                  <a:lnTo>
                    <a:pt x="1380748" y="329917"/>
                  </a:lnTo>
                  <a:lnTo>
                    <a:pt x="1438612" y="334730"/>
                  </a:lnTo>
                  <a:lnTo>
                    <a:pt x="1499636" y="347184"/>
                  </a:lnTo>
                  <a:lnTo>
                    <a:pt x="1514430" y="3494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2279967" y="507584"/>
              <a:ext cx="1206553" cy="299559"/>
            </a:xfrm>
            <a:custGeom>
              <a:avLst/>
              <a:gdLst/>
              <a:ahLst/>
              <a:cxnLst/>
              <a:rect l="0" t="0" r="0" b="0"/>
              <a:pathLst>
                <a:path w="1206553" h="299559">
                  <a:moveTo>
                    <a:pt x="0" y="0"/>
                  </a:moveTo>
                  <a:lnTo>
                    <a:pt x="33741" y="2465"/>
                  </a:lnTo>
                  <a:lnTo>
                    <a:pt x="58383" y="11517"/>
                  </a:lnTo>
                  <a:lnTo>
                    <a:pt x="116503" y="40175"/>
                  </a:lnTo>
                  <a:lnTo>
                    <a:pt x="173739" y="60159"/>
                  </a:lnTo>
                  <a:lnTo>
                    <a:pt x="234878" y="79593"/>
                  </a:lnTo>
                  <a:lnTo>
                    <a:pt x="295321" y="98611"/>
                  </a:lnTo>
                  <a:lnTo>
                    <a:pt x="351044" y="117722"/>
                  </a:lnTo>
                  <a:lnTo>
                    <a:pt x="405563" y="128299"/>
                  </a:lnTo>
                  <a:lnTo>
                    <a:pt x="461885" y="144294"/>
                  </a:lnTo>
                  <a:lnTo>
                    <a:pt x="522710" y="153715"/>
                  </a:lnTo>
                  <a:lnTo>
                    <a:pt x="581184" y="169297"/>
                  </a:lnTo>
                  <a:lnTo>
                    <a:pt x="643868" y="178681"/>
                  </a:lnTo>
                  <a:lnTo>
                    <a:pt x="702931" y="189843"/>
                  </a:lnTo>
                  <a:lnTo>
                    <a:pt x="761250" y="202830"/>
                  </a:lnTo>
                  <a:lnTo>
                    <a:pt x="822251" y="211987"/>
                  </a:lnTo>
                  <a:lnTo>
                    <a:pt x="881635" y="224825"/>
                  </a:lnTo>
                  <a:lnTo>
                    <a:pt x="935269" y="235794"/>
                  </a:lnTo>
                  <a:lnTo>
                    <a:pt x="996930" y="252408"/>
                  </a:lnTo>
                  <a:lnTo>
                    <a:pt x="1056680" y="271821"/>
                  </a:lnTo>
                  <a:lnTo>
                    <a:pt x="1114259" y="288463"/>
                  </a:lnTo>
                  <a:lnTo>
                    <a:pt x="1175028" y="297914"/>
                  </a:lnTo>
                  <a:lnTo>
                    <a:pt x="1206552" y="2995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1813989" y="956921"/>
              <a:ext cx="1564358" cy="116492"/>
            </a:xfrm>
            <a:custGeom>
              <a:avLst/>
              <a:gdLst/>
              <a:ahLst/>
              <a:cxnLst/>
              <a:rect l="0" t="0" r="0" b="0"/>
              <a:pathLst>
                <a:path w="1564358" h="116492">
                  <a:moveTo>
                    <a:pt x="0" y="0"/>
                  </a:moveTo>
                  <a:lnTo>
                    <a:pt x="59627" y="16858"/>
                  </a:lnTo>
                  <a:lnTo>
                    <a:pt x="106334" y="31463"/>
                  </a:lnTo>
                  <a:lnTo>
                    <a:pt x="139622" y="48197"/>
                  </a:lnTo>
                  <a:lnTo>
                    <a:pt x="192820" y="64491"/>
                  </a:lnTo>
                  <a:lnTo>
                    <a:pt x="251558" y="81430"/>
                  </a:lnTo>
                  <a:lnTo>
                    <a:pt x="314090" y="95919"/>
                  </a:lnTo>
                  <a:lnTo>
                    <a:pt x="368987" y="103752"/>
                  </a:lnTo>
                  <a:lnTo>
                    <a:pt x="424385" y="107591"/>
                  </a:lnTo>
                  <a:lnTo>
                    <a:pt x="480773" y="113815"/>
                  </a:lnTo>
                  <a:lnTo>
                    <a:pt x="542485" y="116141"/>
                  </a:lnTo>
                  <a:lnTo>
                    <a:pt x="594435" y="116424"/>
                  </a:lnTo>
                  <a:lnTo>
                    <a:pt x="646747" y="116480"/>
                  </a:lnTo>
                  <a:lnTo>
                    <a:pt x="697384" y="116491"/>
                  </a:lnTo>
                  <a:lnTo>
                    <a:pt x="751903" y="115569"/>
                  </a:lnTo>
                  <a:lnTo>
                    <a:pt x="807188" y="109908"/>
                  </a:lnTo>
                  <a:lnTo>
                    <a:pt x="862624" y="108516"/>
                  </a:lnTo>
                  <a:lnTo>
                    <a:pt x="918090" y="102522"/>
                  </a:lnTo>
                  <a:lnTo>
                    <a:pt x="973563" y="97914"/>
                  </a:lnTo>
                  <a:lnTo>
                    <a:pt x="1029036" y="92792"/>
                  </a:lnTo>
                  <a:lnTo>
                    <a:pt x="1084509" y="86062"/>
                  </a:lnTo>
                  <a:lnTo>
                    <a:pt x="1139983" y="83773"/>
                  </a:lnTo>
                  <a:lnTo>
                    <a:pt x="1195457" y="78904"/>
                  </a:lnTo>
                  <a:lnTo>
                    <a:pt x="1258213" y="75418"/>
                  </a:lnTo>
                  <a:lnTo>
                    <a:pt x="1319405" y="68315"/>
                  </a:lnTo>
                  <a:lnTo>
                    <a:pt x="1375632" y="59755"/>
                  </a:lnTo>
                  <a:lnTo>
                    <a:pt x="1437887" y="53962"/>
                  </a:lnTo>
                  <a:lnTo>
                    <a:pt x="1490579" y="50723"/>
                  </a:lnTo>
                  <a:lnTo>
                    <a:pt x="1545487" y="45614"/>
                  </a:lnTo>
                  <a:lnTo>
                    <a:pt x="1555970" y="40921"/>
                  </a:lnTo>
                  <a:lnTo>
                    <a:pt x="1564357" y="332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3087109" y="665684"/>
              <a:ext cx="537569" cy="549190"/>
            </a:xfrm>
            <a:custGeom>
              <a:avLst/>
              <a:gdLst/>
              <a:ahLst/>
              <a:cxnLst/>
              <a:rect l="0" t="0" r="0" b="0"/>
              <a:pathLst>
                <a:path w="537569" h="549190">
                  <a:moveTo>
                    <a:pt x="99852" y="0"/>
                  </a:moveTo>
                  <a:lnTo>
                    <a:pt x="133593" y="2465"/>
                  </a:lnTo>
                  <a:lnTo>
                    <a:pt x="188088" y="20836"/>
                  </a:lnTo>
                  <a:lnTo>
                    <a:pt x="246641" y="47340"/>
                  </a:lnTo>
                  <a:lnTo>
                    <a:pt x="307704" y="78445"/>
                  </a:lnTo>
                  <a:lnTo>
                    <a:pt x="363508" y="111016"/>
                  </a:lnTo>
                  <a:lnTo>
                    <a:pt x="424220" y="152248"/>
                  </a:lnTo>
                  <a:lnTo>
                    <a:pt x="484292" y="203175"/>
                  </a:lnTo>
                  <a:lnTo>
                    <a:pt x="529730" y="263662"/>
                  </a:lnTo>
                  <a:lnTo>
                    <a:pt x="537568" y="294880"/>
                  </a:lnTo>
                  <a:lnTo>
                    <a:pt x="535473" y="323135"/>
                  </a:lnTo>
                  <a:lnTo>
                    <a:pt x="525557" y="356607"/>
                  </a:lnTo>
                  <a:lnTo>
                    <a:pt x="516805" y="369908"/>
                  </a:lnTo>
                  <a:lnTo>
                    <a:pt x="492647" y="387792"/>
                  </a:lnTo>
                  <a:lnTo>
                    <a:pt x="437588" y="418642"/>
                  </a:lnTo>
                  <a:lnTo>
                    <a:pt x="377601" y="437982"/>
                  </a:lnTo>
                  <a:lnTo>
                    <a:pt x="324422" y="452076"/>
                  </a:lnTo>
                  <a:lnTo>
                    <a:pt x="266626" y="465974"/>
                  </a:lnTo>
                  <a:lnTo>
                    <a:pt x="205127" y="479846"/>
                  </a:lnTo>
                  <a:lnTo>
                    <a:pt x="147354" y="493715"/>
                  </a:lnTo>
                  <a:lnTo>
                    <a:pt x="87632" y="514775"/>
                  </a:lnTo>
                  <a:lnTo>
                    <a:pt x="26508" y="534978"/>
                  </a:lnTo>
                  <a:lnTo>
                    <a:pt x="0" y="54918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9128190" y="1372331"/>
            <a:ext cx="674006" cy="331753"/>
            <a:chOff x="9128190" y="1372331"/>
            <a:chExt cx="674006" cy="331753"/>
          </a:xfrm>
        </p:grpSpPr>
        <p:sp>
          <p:nvSpPr>
            <p:cNvPr id="266" name="Freeform 265"/>
            <p:cNvSpPr/>
            <p:nvPr/>
          </p:nvSpPr>
          <p:spPr>
            <a:xfrm>
              <a:off x="9128190" y="1439541"/>
              <a:ext cx="116496" cy="1"/>
            </a:xfrm>
            <a:custGeom>
              <a:avLst/>
              <a:gdLst/>
              <a:ahLst/>
              <a:cxnLst/>
              <a:rect l="0" t="0" r="0" b="0"/>
              <a:pathLst>
                <a:path w="116496" h="1">
                  <a:moveTo>
                    <a:pt x="0" y="0"/>
                  </a:moveTo>
                  <a:lnTo>
                    <a:pt x="56773" y="0"/>
                  </a:lnTo>
                  <a:lnTo>
                    <a:pt x="116495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9327895" y="1372331"/>
              <a:ext cx="93681" cy="192027"/>
            </a:xfrm>
            <a:custGeom>
              <a:avLst/>
              <a:gdLst/>
              <a:ahLst/>
              <a:cxnLst/>
              <a:rect l="0" t="0" r="0" b="0"/>
              <a:pathLst>
                <a:path w="93681" h="192027">
                  <a:moveTo>
                    <a:pt x="0" y="58889"/>
                  </a:moveTo>
                  <a:lnTo>
                    <a:pt x="55559" y="3330"/>
                  </a:lnTo>
                  <a:lnTo>
                    <a:pt x="62003" y="585"/>
                  </a:lnTo>
                  <a:lnTo>
                    <a:pt x="76559" y="0"/>
                  </a:lnTo>
                  <a:lnTo>
                    <a:pt x="82474" y="3912"/>
                  </a:lnTo>
                  <a:lnTo>
                    <a:pt x="91512" y="18121"/>
                  </a:lnTo>
                  <a:lnTo>
                    <a:pt x="93680" y="36764"/>
                  </a:lnTo>
                  <a:lnTo>
                    <a:pt x="85172" y="95492"/>
                  </a:lnTo>
                  <a:lnTo>
                    <a:pt x="76426" y="152901"/>
                  </a:lnTo>
                  <a:lnTo>
                    <a:pt x="74889" y="1920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9477674" y="1547715"/>
              <a:ext cx="8322" cy="16643"/>
            </a:xfrm>
            <a:custGeom>
              <a:avLst/>
              <a:gdLst/>
              <a:ahLst/>
              <a:cxnLst/>
              <a:rect l="0" t="0" r="0" b="0"/>
              <a:pathLst>
                <a:path w="8322" h="16643">
                  <a:moveTo>
                    <a:pt x="8321" y="0"/>
                  </a:moveTo>
                  <a:lnTo>
                    <a:pt x="0" y="166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9527601" y="1439541"/>
              <a:ext cx="57468" cy="174743"/>
            </a:xfrm>
            <a:custGeom>
              <a:avLst/>
              <a:gdLst/>
              <a:ahLst/>
              <a:cxnLst/>
              <a:rect l="0" t="0" r="0" b="0"/>
              <a:pathLst>
                <a:path w="57468" h="174743">
                  <a:moveTo>
                    <a:pt x="16641" y="0"/>
                  </a:moveTo>
                  <a:lnTo>
                    <a:pt x="11847" y="26573"/>
                  </a:lnTo>
                  <a:lnTo>
                    <a:pt x="16659" y="55848"/>
                  </a:lnTo>
                  <a:lnTo>
                    <a:pt x="50251" y="116355"/>
                  </a:lnTo>
                  <a:lnTo>
                    <a:pt x="55690" y="124722"/>
                  </a:lnTo>
                  <a:lnTo>
                    <a:pt x="57467" y="133075"/>
                  </a:lnTo>
                  <a:lnTo>
                    <a:pt x="54509" y="149752"/>
                  </a:lnTo>
                  <a:lnTo>
                    <a:pt x="44567" y="163944"/>
                  </a:lnTo>
                  <a:lnTo>
                    <a:pt x="38032" y="170317"/>
                  </a:lnTo>
                  <a:lnTo>
                    <a:pt x="30902" y="173641"/>
                  </a:lnTo>
                  <a:lnTo>
                    <a:pt x="0" y="1747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9544242" y="1406257"/>
              <a:ext cx="108175" cy="16643"/>
            </a:xfrm>
            <a:custGeom>
              <a:avLst/>
              <a:gdLst/>
              <a:ahLst/>
              <a:cxnLst/>
              <a:rect l="0" t="0" r="0" b="0"/>
              <a:pathLst>
                <a:path w="108175" h="16643">
                  <a:moveTo>
                    <a:pt x="0" y="0"/>
                  </a:moveTo>
                  <a:lnTo>
                    <a:pt x="53492" y="4417"/>
                  </a:lnTo>
                  <a:lnTo>
                    <a:pt x="108174" y="166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9652416" y="1489468"/>
              <a:ext cx="149780" cy="149779"/>
            </a:xfrm>
            <a:custGeom>
              <a:avLst/>
              <a:gdLst/>
              <a:ahLst/>
              <a:cxnLst/>
              <a:rect l="0" t="0" r="0" b="0"/>
              <a:pathLst>
                <a:path w="149780" h="149779">
                  <a:moveTo>
                    <a:pt x="0" y="149778"/>
                  </a:moveTo>
                  <a:lnTo>
                    <a:pt x="24724" y="135568"/>
                  </a:lnTo>
                  <a:lnTo>
                    <a:pt x="87997" y="74659"/>
                  </a:lnTo>
                  <a:lnTo>
                    <a:pt x="138638" y="13243"/>
                  </a:lnTo>
                  <a:lnTo>
                    <a:pt x="149779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9660737" y="1419732"/>
              <a:ext cx="87895" cy="79129"/>
            </a:xfrm>
            <a:custGeom>
              <a:avLst/>
              <a:gdLst/>
              <a:ahLst/>
              <a:cxnLst/>
              <a:rect l="0" t="0" r="0" b="0"/>
              <a:pathLst>
                <a:path w="87895" h="79129">
                  <a:moveTo>
                    <a:pt x="33284" y="19809"/>
                  </a:moveTo>
                  <a:lnTo>
                    <a:pt x="26698" y="49430"/>
                  </a:lnTo>
                  <a:lnTo>
                    <a:pt x="26120" y="58972"/>
                  </a:lnTo>
                  <a:lnTo>
                    <a:pt x="28508" y="66258"/>
                  </a:lnTo>
                  <a:lnTo>
                    <a:pt x="32874" y="72040"/>
                  </a:lnTo>
                  <a:lnTo>
                    <a:pt x="38558" y="76819"/>
                  </a:lnTo>
                  <a:lnTo>
                    <a:pt x="45121" y="79081"/>
                  </a:lnTo>
                  <a:lnTo>
                    <a:pt x="59810" y="79128"/>
                  </a:lnTo>
                  <a:lnTo>
                    <a:pt x="73118" y="71136"/>
                  </a:lnTo>
                  <a:lnTo>
                    <a:pt x="79256" y="65122"/>
                  </a:lnTo>
                  <a:lnTo>
                    <a:pt x="86076" y="48578"/>
                  </a:lnTo>
                  <a:lnTo>
                    <a:pt x="87894" y="38988"/>
                  </a:lnTo>
                  <a:lnTo>
                    <a:pt x="84984" y="20937"/>
                  </a:lnTo>
                  <a:lnTo>
                    <a:pt x="81620" y="12240"/>
                  </a:lnTo>
                  <a:lnTo>
                    <a:pt x="75678" y="6442"/>
                  </a:lnTo>
                  <a:lnTo>
                    <a:pt x="59215" y="0"/>
                  </a:lnTo>
                  <a:lnTo>
                    <a:pt x="50571" y="1056"/>
                  </a:lnTo>
                  <a:lnTo>
                    <a:pt x="33571" y="9625"/>
                  </a:lnTo>
                  <a:lnTo>
                    <a:pt x="0" y="4477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9715724" y="1591818"/>
              <a:ext cx="71583" cy="112266"/>
            </a:xfrm>
            <a:custGeom>
              <a:avLst/>
              <a:gdLst/>
              <a:ahLst/>
              <a:cxnLst/>
              <a:rect l="0" t="0" r="0" b="0"/>
              <a:pathLst>
                <a:path w="71583" h="112266">
                  <a:moveTo>
                    <a:pt x="11581" y="55750"/>
                  </a:moveTo>
                  <a:lnTo>
                    <a:pt x="0" y="90495"/>
                  </a:lnTo>
                  <a:lnTo>
                    <a:pt x="162" y="97404"/>
                  </a:lnTo>
                  <a:lnTo>
                    <a:pt x="5273" y="110012"/>
                  </a:lnTo>
                  <a:lnTo>
                    <a:pt x="10150" y="112265"/>
                  </a:lnTo>
                  <a:lnTo>
                    <a:pt x="16174" y="111918"/>
                  </a:lnTo>
                  <a:lnTo>
                    <a:pt x="22964" y="109837"/>
                  </a:lnTo>
                  <a:lnTo>
                    <a:pt x="35440" y="100129"/>
                  </a:lnTo>
                  <a:lnTo>
                    <a:pt x="58516" y="71296"/>
                  </a:lnTo>
                  <a:lnTo>
                    <a:pt x="70894" y="42687"/>
                  </a:lnTo>
                  <a:lnTo>
                    <a:pt x="71582" y="10787"/>
                  </a:lnTo>
                  <a:lnTo>
                    <a:pt x="67300" y="4510"/>
                  </a:lnTo>
                  <a:lnTo>
                    <a:pt x="60746" y="1249"/>
                  </a:lnTo>
                  <a:lnTo>
                    <a:pt x="52679" y="0"/>
                  </a:lnTo>
                  <a:lnTo>
                    <a:pt x="36319" y="3544"/>
                  </a:lnTo>
                  <a:lnTo>
                    <a:pt x="11581" y="1414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5433645" y="923636"/>
            <a:ext cx="532958" cy="251534"/>
            <a:chOff x="5433645" y="923636"/>
            <a:chExt cx="532958" cy="251534"/>
          </a:xfrm>
        </p:grpSpPr>
        <p:sp>
          <p:nvSpPr>
            <p:cNvPr id="275" name="Freeform 274"/>
            <p:cNvSpPr/>
            <p:nvPr/>
          </p:nvSpPr>
          <p:spPr>
            <a:xfrm>
              <a:off x="5433645" y="1034123"/>
              <a:ext cx="124816" cy="14330"/>
            </a:xfrm>
            <a:custGeom>
              <a:avLst/>
              <a:gdLst/>
              <a:ahLst/>
              <a:cxnLst/>
              <a:rect l="0" t="0" r="0" b="0"/>
              <a:pathLst>
                <a:path w="124816" h="14330">
                  <a:moveTo>
                    <a:pt x="0" y="14329"/>
                  </a:moveTo>
                  <a:lnTo>
                    <a:pt x="13251" y="5494"/>
                  </a:lnTo>
                  <a:lnTo>
                    <a:pt x="39162" y="0"/>
                  </a:lnTo>
                  <a:lnTo>
                    <a:pt x="89474" y="457"/>
                  </a:lnTo>
                  <a:lnTo>
                    <a:pt x="124815" y="600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5633350" y="942013"/>
              <a:ext cx="90776" cy="233157"/>
            </a:xfrm>
            <a:custGeom>
              <a:avLst/>
              <a:gdLst/>
              <a:ahLst/>
              <a:cxnLst/>
              <a:rect l="0" t="0" r="0" b="0"/>
              <a:pathLst>
                <a:path w="90776" h="233157">
                  <a:moveTo>
                    <a:pt x="0" y="6586"/>
                  </a:moveTo>
                  <a:lnTo>
                    <a:pt x="29620" y="0"/>
                  </a:lnTo>
                  <a:lnTo>
                    <a:pt x="57162" y="1245"/>
                  </a:lnTo>
                  <a:lnTo>
                    <a:pt x="65844" y="3026"/>
                  </a:lnTo>
                  <a:lnTo>
                    <a:pt x="72558" y="6986"/>
                  </a:lnTo>
                  <a:lnTo>
                    <a:pt x="82482" y="18783"/>
                  </a:lnTo>
                  <a:lnTo>
                    <a:pt x="84574" y="25813"/>
                  </a:lnTo>
                  <a:lnTo>
                    <a:pt x="84433" y="41019"/>
                  </a:lnTo>
                  <a:lnTo>
                    <a:pt x="74738" y="69591"/>
                  </a:lnTo>
                  <a:lnTo>
                    <a:pt x="48539" y="115604"/>
                  </a:lnTo>
                  <a:lnTo>
                    <a:pt x="49926" y="121795"/>
                  </a:lnTo>
                  <a:lnTo>
                    <a:pt x="54549" y="126846"/>
                  </a:lnTo>
                  <a:lnTo>
                    <a:pt x="84123" y="141597"/>
                  </a:lnTo>
                  <a:lnTo>
                    <a:pt x="88442" y="146520"/>
                  </a:lnTo>
                  <a:lnTo>
                    <a:pt x="90396" y="152575"/>
                  </a:lnTo>
                  <a:lnTo>
                    <a:pt x="90775" y="159386"/>
                  </a:lnTo>
                  <a:lnTo>
                    <a:pt x="86264" y="174350"/>
                  </a:lnTo>
                  <a:lnTo>
                    <a:pt x="52391" y="231333"/>
                  </a:lnTo>
                  <a:lnTo>
                    <a:pt x="49721" y="233156"/>
                  </a:lnTo>
                  <a:lnTo>
                    <a:pt x="48864" y="230673"/>
                  </a:lnTo>
                  <a:lnTo>
                    <a:pt x="49926" y="21461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5766486" y="1139984"/>
              <a:ext cx="8323" cy="1"/>
            </a:xfrm>
            <a:custGeom>
              <a:avLst/>
              <a:gdLst/>
              <a:ahLst/>
              <a:cxnLst/>
              <a:rect l="0" t="0" r="0" b="0"/>
              <a:pathLst>
                <a:path w="8323" h="1">
                  <a:moveTo>
                    <a:pt x="0" y="0"/>
                  </a:moveTo>
                  <a:lnTo>
                    <a:pt x="8322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5766486" y="923636"/>
              <a:ext cx="200117" cy="241312"/>
            </a:xfrm>
            <a:custGeom>
              <a:avLst/>
              <a:gdLst/>
              <a:ahLst/>
              <a:cxnLst/>
              <a:rect l="0" t="0" r="0" b="0"/>
              <a:pathLst>
                <a:path w="200117" h="241312">
                  <a:moveTo>
                    <a:pt x="0" y="241311"/>
                  </a:moveTo>
                  <a:lnTo>
                    <a:pt x="15999" y="206566"/>
                  </a:lnTo>
                  <a:lnTo>
                    <a:pt x="71015" y="145495"/>
                  </a:lnTo>
                  <a:lnTo>
                    <a:pt x="122014" y="87174"/>
                  </a:lnTo>
                  <a:lnTo>
                    <a:pt x="183234" y="24813"/>
                  </a:lnTo>
                  <a:lnTo>
                    <a:pt x="198934" y="8174"/>
                  </a:lnTo>
                  <a:lnTo>
                    <a:pt x="200116" y="5450"/>
                  </a:lnTo>
                  <a:lnTo>
                    <a:pt x="199706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5808980" y="931957"/>
              <a:ext cx="32397" cy="101508"/>
            </a:xfrm>
            <a:custGeom>
              <a:avLst/>
              <a:gdLst/>
              <a:ahLst/>
              <a:cxnLst/>
              <a:rect l="0" t="0" r="0" b="0"/>
              <a:pathLst>
                <a:path w="32397" h="101508">
                  <a:moveTo>
                    <a:pt x="32396" y="0"/>
                  </a:moveTo>
                  <a:lnTo>
                    <a:pt x="9232" y="27581"/>
                  </a:lnTo>
                  <a:lnTo>
                    <a:pt x="2110" y="59537"/>
                  </a:lnTo>
                  <a:lnTo>
                    <a:pt x="0" y="93866"/>
                  </a:lnTo>
                  <a:lnTo>
                    <a:pt x="2477" y="99560"/>
                  </a:lnTo>
                  <a:lnTo>
                    <a:pt x="6903" y="101507"/>
                  </a:lnTo>
                  <a:lnTo>
                    <a:pt x="12627" y="100955"/>
                  </a:lnTo>
                  <a:lnTo>
                    <a:pt x="16443" y="95965"/>
                  </a:lnTo>
                  <a:lnTo>
                    <a:pt x="20683" y="78093"/>
                  </a:lnTo>
                  <a:lnTo>
                    <a:pt x="18652" y="50876"/>
                  </a:lnTo>
                  <a:lnTo>
                    <a:pt x="16762" y="47786"/>
                  </a:lnTo>
                  <a:lnTo>
                    <a:pt x="14576" y="48499"/>
                  </a:lnTo>
                  <a:lnTo>
                    <a:pt x="12195" y="51749"/>
                  </a:lnTo>
                  <a:lnTo>
                    <a:pt x="9549" y="60290"/>
                  </a:lnTo>
                  <a:lnTo>
                    <a:pt x="7433" y="7489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5858018" y="1106783"/>
              <a:ext cx="46545" cy="66234"/>
            </a:xfrm>
            <a:custGeom>
              <a:avLst/>
              <a:gdLst/>
              <a:ahLst/>
              <a:cxnLst/>
              <a:rect l="0" t="0" r="0" b="0"/>
              <a:pathLst>
                <a:path w="46545" h="66234">
                  <a:moveTo>
                    <a:pt x="16642" y="33201"/>
                  </a:moveTo>
                  <a:lnTo>
                    <a:pt x="7808" y="42035"/>
                  </a:lnTo>
                  <a:lnTo>
                    <a:pt x="6130" y="47411"/>
                  </a:lnTo>
                  <a:lnTo>
                    <a:pt x="6731" y="60781"/>
                  </a:lnTo>
                  <a:lnTo>
                    <a:pt x="10034" y="64532"/>
                  </a:lnTo>
                  <a:lnTo>
                    <a:pt x="15011" y="66107"/>
                  </a:lnTo>
                  <a:lnTo>
                    <a:pt x="21102" y="66233"/>
                  </a:lnTo>
                  <a:lnTo>
                    <a:pt x="27012" y="63543"/>
                  </a:lnTo>
                  <a:lnTo>
                    <a:pt x="38510" y="53158"/>
                  </a:lnTo>
                  <a:lnTo>
                    <a:pt x="44853" y="36831"/>
                  </a:lnTo>
                  <a:lnTo>
                    <a:pt x="46544" y="27300"/>
                  </a:lnTo>
                  <a:lnTo>
                    <a:pt x="43492" y="11779"/>
                  </a:lnTo>
                  <a:lnTo>
                    <a:pt x="40089" y="5051"/>
                  </a:lnTo>
                  <a:lnTo>
                    <a:pt x="35047" y="1490"/>
                  </a:lnTo>
                  <a:lnTo>
                    <a:pt x="28912" y="41"/>
                  </a:lnTo>
                  <a:lnTo>
                    <a:pt x="22048" y="0"/>
                  </a:lnTo>
                  <a:lnTo>
                    <a:pt x="16548" y="1821"/>
                  </a:lnTo>
                  <a:lnTo>
                    <a:pt x="0" y="1655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4435119" y="3621654"/>
            <a:ext cx="474301" cy="1071418"/>
            <a:chOff x="4435119" y="3621654"/>
            <a:chExt cx="474301" cy="1071418"/>
          </a:xfrm>
        </p:grpSpPr>
        <p:sp>
          <p:nvSpPr>
            <p:cNvPr id="282" name="Freeform 281"/>
            <p:cNvSpPr/>
            <p:nvPr/>
          </p:nvSpPr>
          <p:spPr>
            <a:xfrm>
              <a:off x="4435119" y="3621654"/>
              <a:ext cx="474301" cy="247634"/>
            </a:xfrm>
            <a:custGeom>
              <a:avLst/>
              <a:gdLst/>
              <a:ahLst/>
              <a:cxnLst/>
              <a:rect l="0" t="0" r="0" b="0"/>
              <a:pathLst>
                <a:path w="474301" h="247634">
                  <a:moveTo>
                    <a:pt x="0" y="247633"/>
                  </a:moveTo>
                  <a:lnTo>
                    <a:pt x="63097" y="204096"/>
                  </a:lnTo>
                  <a:lnTo>
                    <a:pt x="125194" y="149657"/>
                  </a:lnTo>
                  <a:lnTo>
                    <a:pt x="183085" y="109059"/>
                  </a:lnTo>
                  <a:lnTo>
                    <a:pt x="242236" y="75843"/>
                  </a:lnTo>
                  <a:lnTo>
                    <a:pt x="298915" y="50360"/>
                  </a:lnTo>
                  <a:lnTo>
                    <a:pt x="357018" y="28969"/>
                  </a:lnTo>
                  <a:lnTo>
                    <a:pt x="419244" y="4746"/>
                  </a:lnTo>
                  <a:lnTo>
                    <a:pt x="452234" y="0"/>
                  </a:lnTo>
                  <a:lnTo>
                    <a:pt x="464493" y="1355"/>
                  </a:lnTo>
                  <a:lnTo>
                    <a:pt x="474300" y="632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4460082" y="3994103"/>
              <a:ext cx="374448" cy="108175"/>
            </a:xfrm>
            <a:custGeom>
              <a:avLst/>
              <a:gdLst/>
              <a:ahLst/>
              <a:cxnLst/>
              <a:rect l="0" t="0" r="0" b="0"/>
              <a:pathLst>
                <a:path w="374448" h="108175">
                  <a:moveTo>
                    <a:pt x="0" y="0"/>
                  </a:moveTo>
                  <a:lnTo>
                    <a:pt x="63416" y="0"/>
                  </a:lnTo>
                  <a:lnTo>
                    <a:pt x="116967" y="4931"/>
                  </a:lnTo>
                  <a:lnTo>
                    <a:pt x="174462" y="21743"/>
                  </a:lnTo>
                  <a:lnTo>
                    <a:pt x="225708" y="33196"/>
                  </a:lnTo>
                  <a:lnTo>
                    <a:pt x="280347" y="48779"/>
                  </a:lnTo>
                  <a:lnTo>
                    <a:pt x="337994" y="81690"/>
                  </a:lnTo>
                  <a:lnTo>
                    <a:pt x="374447" y="10817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4451761" y="4168845"/>
              <a:ext cx="382769" cy="524227"/>
            </a:xfrm>
            <a:custGeom>
              <a:avLst/>
              <a:gdLst/>
              <a:ahLst/>
              <a:cxnLst/>
              <a:rect l="0" t="0" r="0" b="0"/>
              <a:pathLst>
                <a:path w="382769" h="524227">
                  <a:moveTo>
                    <a:pt x="0" y="0"/>
                  </a:moveTo>
                  <a:lnTo>
                    <a:pt x="8492" y="20854"/>
                  </a:lnTo>
                  <a:lnTo>
                    <a:pt x="55318" y="84153"/>
                  </a:lnTo>
                  <a:lnTo>
                    <a:pt x="109813" y="142982"/>
                  </a:lnTo>
                  <a:lnTo>
                    <a:pt x="168219" y="200279"/>
                  </a:lnTo>
                  <a:lnTo>
                    <a:pt x="220356" y="257986"/>
                  </a:lnTo>
                  <a:lnTo>
                    <a:pt x="268186" y="317127"/>
                  </a:lnTo>
                  <a:lnTo>
                    <a:pt x="302256" y="373677"/>
                  </a:lnTo>
                  <a:lnTo>
                    <a:pt x="338693" y="432649"/>
                  </a:lnTo>
                  <a:lnTo>
                    <a:pt x="367598" y="490939"/>
                  </a:lnTo>
                  <a:lnTo>
                    <a:pt x="382768" y="5242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7547190" y="3037183"/>
            <a:ext cx="1963769" cy="341164"/>
            <a:chOff x="7547190" y="3037183"/>
            <a:chExt cx="1963769" cy="341164"/>
          </a:xfrm>
        </p:grpSpPr>
        <p:sp>
          <p:nvSpPr>
            <p:cNvPr id="286" name="Freeform 285"/>
            <p:cNvSpPr/>
            <p:nvPr/>
          </p:nvSpPr>
          <p:spPr>
            <a:xfrm>
              <a:off x="7547190" y="3037183"/>
              <a:ext cx="332844" cy="133137"/>
            </a:xfrm>
            <a:custGeom>
              <a:avLst/>
              <a:gdLst/>
              <a:ahLst/>
              <a:cxnLst/>
              <a:rect l="0" t="0" r="0" b="0"/>
              <a:pathLst>
                <a:path w="332844" h="133137">
                  <a:moveTo>
                    <a:pt x="0" y="0"/>
                  </a:moveTo>
                  <a:lnTo>
                    <a:pt x="15136" y="13286"/>
                  </a:lnTo>
                  <a:lnTo>
                    <a:pt x="51821" y="31251"/>
                  </a:lnTo>
                  <a:lnTo>
                    <a:pt x="114197" y="56334"/>
                  </a:lnTo>
                  <a:lnTo>
                    <a:pt x="169235" y="77582"/>
                  </a:lnTo>
                  <a:lnTo>
                    <a:pt x="224457" y="93929"/>
                  </a:lnTo>
                  <a:lnTo>
                    <a:pt x="286644" y="114710"/>
                  </a:lnTo>
                  <a:lnTo>
                    <a:pt x="332843" y="13313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8146307" y="3045580"/>
              <a:ext cx="153664" cy="316124"/>
            </a:xfrm>
            <a:custGeom>
              <a:avLst/>
              <a:gdLst/>
              <a:ahLst/>
              <a:cxnLst/>
              <a:rect l="0" t="0" r="0" b="0"/>
              <a:pathLst>
                <a:path w="153664" h="316124">
                  <a:moveTo>
                    <a:pt x="0" y="224592"/>
                  </a:moveTo>
                  <a:lnTo>
                    <a:pt x="13982" y="185920"/>
                  </a:lnTo>
                  <a:lnTo>
                    <a:pt x="49746" y="123105"/>
                  </a:lnTo>
                  <a:lnTo>
                    <a:pt x="84772" y="61028"/>
                  </a:lnTo>
                  <a:lnTo>
                    <a:pt x="128574" y="9110"/>
                  </a:lnTo>
                  <a:lnTo>
                    <a:pt x="143127" y="0"/>
                  </a:lnTo>
                  <a:lnTo>
                    <a:pt x="148119" y="899"/>
                  </a:lnTo>
                  <a:lnTo>
                    <a:pt x="151445" y="5197"/>
                  </a:lnTo>
                  <a:lnTo>
                    <a:pt x="153663" y="11760"/>
                  </a:lnTo>
                  <a:lnTo>
                    <a:pt x="150580" y="59379"/>
                  </a:lnTo>
                  <a:lnTo>
                    <a:pt x="135736" y="122437"/>
                  </a:lnTo>
                  <a:lnTo>
                    <a:pt x="124781" y="171369"/>
                  </a:lnTo>
                  <a:lnTo>
                    <a:pt x="111866" y="233061"/>
                  </a:lnTo>
                  <a:lnTo>
                    <a:pt x="111368" y="285437"/>
                  </a:lnTo>
                  <a:lnTo>
                    <a:pt x="115141" y="302485"/>
                  </a:lnTo>
                  <a:lnTo>
                    <a:pt x="124815" y="31612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8329900" y="3103751"/>
              <a:ext cx="94689" cy="218948"/>
            </a:xfrm>
            <a:custGeom>
              <a:avLst/>
              <a:gdLst/>
              <a:ahLst/>
              <a:cxnLst/>
              <a:rect l="0" t="0" r="0" b="0"/>
              <a:pathLst>
                <a:path w="94689" h="218948">
                  <a:moveTo>
                    <a:pt x="57717" y="0"/>
                  </a:moveTo>
                  <a:lnTo>
                    <a:pt x="38712" y="21779"/>
                  </a:lnTo>
                  <a:lnTo>
                    <a:pt x="15036" y="77426"/>
                  </a:lnTo>
                  <a:lnTo>
                    <a:pt x="2159" y="126519"/>
                  </a:lnTo>
                  <a:lnTo>
                    <a:pt x="0" y="178366"/>
                  </a:lnTo>
                  <a:lnTo>
                    <a:pt x="4044" y="212490"/>
                  </a:lnTo>
                  <a:lnTo>
                    <a:pt x="8991" y="217474"/>
                  </a:lnTo>
                  <a:lnTo>
                    <a:pt x="15987" y="218947"/>
                  </a:lnTo>
                  <a:lnTo>
                    <a:pt x="24350" y="218081"/>
                  </a:lnTo>
                  <a:lnTo>
                    <a:pt x="38572" y="209721"/>
                  </a:lnTo>
                  <a:lnTo>
                    <a:pt x="50133" y="196760"/>
                  </a:lnTo>
                  <a:lnTo>
                    <a:pt x="71163" y="148596"/>
                  </a:lnTo>
                  <a:lnTo>
                    <a:pt x="85397" y="96558"/>
                  </a:lnTo>
                  <a:lnTo>
                    <a:pt x="94688" y="35441"/>
                  </a:lnTo>
                  <a:lnTo>
                    <a:pt x="93256" y="8972"/>
                  </a:lnTo>
                  <a:lnTo>
                    <a:pt x="88806" y="3207"/>
                  </a:lnTo>
                  <a:lnTo>
                    <a:pt x="82142" y="2138"/>
                  </a:lnTo>
                  <a:lnTo>
                    <a:pt x="73999" y="4199"/>
                  </a:lnTo>
                  <a:lnTo>
                    <a:pt x="67648" y="11120"/>
                  </a:lnTo>
                  <a:lnTo>
                    <a:pt x="55215" y="44592"/>
                  </a:lnTo>
                  <a:lnTo>
                    <a:pt x="49396" y="8321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8520754" y="3120393"/>
              <a:ext cx="41606" cy="233625"/>
            </a:xfrm>
            <a:custGeom>
              <a:avLst/>
              <a:gdLst/>
              <a:ahLst/>
              <a:cxnLst/>
              <a:rect l="0" t="0" r="0" b="0"/>
              <a:pathLst>
                <a:path w="41606" h="233625">
                  <a:moveTo>
                    <a:pt x="41605" y="0"/>
                  </a:moveTo>
                  <a:lnTo>
                    <a:pt x="39140" y="33741"/>
                  </a:lnTo>
                  <a:lnTo>
                    <a:pt x="26461" y="95976"/>
                  </a:lnTo>
                  <a:lnTo>
                    <a:pt x="18574" y="149999"/>
                  </a:lnTo>
                  <a:lnTo>
                    <a:pt x="10225" y="212246"/>
                  </a:lnTo>
                  <a:lnTo>
                    <a:pt x="8242" y="231167"/>
                  </a:lnTo>
                  <a:lnTo>
                    <a:pt x="6419" y="233624"/>
                  </a:lnTo>
                  <a:lnTo>
                    <a:pt x="0" y="23299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8529075" y="3055870"/>
              <a:ext cx="124816" cy="39561"/>
            </a:xfrm>
            <a:custGeom>
              <a:avLst/>
              <a:gdLst/>
              <a:ahLst/>
              <a:cxnLst/>
              <a:rect l="0" t="0" r="0" b="0"/>
              <a:pathLst>
                <a:path w="124816" h="39561">
                  <a:moveTo>
                    <a:pt x="0" y="39560"/>
                  </a:moveTo>
                  <a:lnTo>
                    <a:pt x="15134" y="26274"/>
                  </a:lnTo>
                  <a:lnTo>
                    <a:pt x="42596" y="12098"/>
                  </a:lnTo>
                  <a:lnTo>
                    <a:pt x="90358" y="1022"/>
                  </a:lnTo>
                  <a:lnTo>
                    <a:pt x="101843" y="0"/>
                  </a:lnTo>
                  <a:lnTo>
                    <a:pt x="109501" y="2092"/>
                  </a:lnTo>
                  <a:lnTo>
                    <a:pt x="114605" y="6260"/>
                  </a:lnTo>
                  <a:lnTo>
                    <a:pt x="124815" y="2291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8536129" y="3178640"/>
              <a:ext cx="117762" cy="42874"/>
            </a:xfrm>
            <a:custGeom>
              <a:avLst/>
              <a:gdLst/>
              <a:ahLst/>
              <a:cxnLst/>
              <a:rect l="0" t="0" r="0" b="0"/>
              <a:pathLst>
                <a:path w="117762" h="42874">
                  <a:moveTo>
                    <a:pt x="9587" y="33285"/>
                  </a:moveTo>
                  <a:lnTo>
                    <a:pt x="0" y="42873"/>
                  </a:lnTo>
                  <a:lnTo>
                    <a:pt x="4094" y="38779"/>
                  </a:lnTo>
                  <a:lnTo>
                    <a:pt x="62414" y="14175"/>
                  </a:lnTo>
                  <a:lnTo>
                    <a:pt x="91192" y="4200"/>
                  </a:lnTo>
                  <a:lnTo>
                    <a:pt x="117761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8620606" y="3222789"/>
              <a:ext cx="116496" cy="105961"/>
            </a:xfrm>
            <a:custGeom>
              <a:avLst/>
              <a:gdLst/>
              <a:ahLst/>
              <a:cxnLst/>
              <a:rect l="0" t="0" r="0" b="0"/>
              <a:pathLst>
                <a:path w="116496" h="105961">
                  <a:moveTo>
                    <a:pt x="0" y="55704"/>
                  </a:moveTo>
                  <a:lnTo>
                    <a:pt x="13252" y="60121"/>
                  </a:lnTo>
                  <a:lnTo>
                    <a:pt x="27155" y="57359"/>
                  </a:lnTo>
                  <a:lnTo>
                    <a:pt x="48110" y="45408"/>
                  </a:lnTo>
                  <a:lnTo>
                    <a:pt x="66030" y="27690"/>
                  </a:lnTo>
                  <a:lnTo>
                    <a:pt x="71757" y="20386"/>
                  </a:lnTo>
                  <a:lnTo>
                    <a:pt x="73725" y="13667"/>
                  </a:lnTo>
                  <a:lnTo>
                    <a:pt x="73189" y="7339"/>
                  </a:lnTo>
                  <a:lnTo>
                    <a:pt x="70982" y="1271"/>
                  </a:lnTo>
                  <a:lnTo>
                    <a:pt x="67661" y="0"/>
                  </a:lnTo>
                  <a:lnTo>
                    <a:pt x="63599" y="1926"/>
                  </a:lnTo>
                  <a:lnTo>
                    <a:pt x="54154" y="12387"/>
                  </a:lnTo>
                  <a:lnTo>
                    <a:pt x="35489" y="49236"/>
                  </a:lnTo>
                  <a:lnTo>
                    <a:pt x="30566" y="69472"/>
                  </a:lnTo>
                  <a:lnTo>
                    <a:pt x="31460" y="87711"/>
                  </a:lnTo>
                  <a:lnTo>
                    <a:pt x="34842" y="94609"/>
                  </a:lnTo>
                  <a:lnTo>
                    <a:pt x="45996" y="104738"/>
                  </a:lnTo>
                  <a:lnTo>
                    <a:pt x="51928" y="105960"/>
                  </a:lnTo>
                  <a:lnTo>
                    <a:pt x="57733" y="104926"/>
                  </a:lnTo>
                  <a:lnTo>
                    <a:pt x="69113" y="98845"/>
                  </a:lnTo>
                  <a:lnTo>
                    <a:pt x="85916" y="84101"/>
                  </a:lnTo>
                  <a:lnTo>
                    <a:pt x="116495" y="3906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8762064" y="3045504"/>
              <a:ext cx="113553" cy="318533"/>
            </a:xfrm>
            <a:custGeom>
              <a:avLst/>
              <a:gdLst/>
              <a:ahLst/>
              <a:cxnLst/>
              <a:rect l="0" t="0" r="0" b="0"/>
              <a:pathLst>
                <a:path w="113553" h="318533">
                  <a:moveTo>
                    <a:pt x="41605" y="0"/>
                  </a:moveTo>
                  <a:lnTo>
                    <a:pt x="18442" y="39162"/>
                  </a:lnTo>
                  <a:lnTo>
                    <a:pt x="9395" y="92487"/>
                  </a:lnTo>
                  <a:lnTo>
                    <a:pt x="2130" y="143016"/>
                  </a:lnTo>
                  <a:lnTo>
                    <a:pt x="3096" y="178593"/>
                  </a:lnTo>
                  <a:lnTo>
                    <a:pt x="4837" y="188404"/>
                  </a:lnTo>
                  <a:lnTo>
                    <a:pt x="7848" y="193096"/>
                  </a:lnTo>
                  <a:lnTo>
                    <a:pt x="11704" y="194374"/>
                  </a:lnTo>
                  <a:lnTo>
                    <a:pt x="21844" y="190864"/>
                  </a:lnTo>
                  <a:lnTo>
                    <a:pt x="67950" y="164963"/>
                  </a:lnTo>
                  <a:lnTo>
                    <a:pt x="87831" y="161150"/>
                  </a:lnTo>
                  <a:lnTo>
                    <a:pt x="95536" y="163832"/>
                  </a:lnTo>
                  <a:lnTo>
                    <a:pt x="101598" y="169317"/>
                  </a:lnTo>
                  <a:lnTo>
                    <a:pt x="106564" y="176673"/>
                  </a:lnTo>
                  <a:lnTo>
                    <a:pt x="113552" y="204694"/>
                  </a:lnTo>
                  <a:lnTo>
                    <a:pt x="111206" y="232002"/>
                  </a:lnTo>
                  <a:lnTo>
                    <a:pt x="104590" y="246727"/>
                  </a:lnTo>
                  <a:lnTo>
                    <a:pt x="69133" y="302621"/>
                  </a:lnTo>
                  <a:lnTo>
                    <a:pt x="48221" y="316594"/>
                  </a:lnTo>
                  <a:lnTo>
                    <a:pt x="32526" y="318532"/>
                  </a:lnTo>
                  <a:lnTo>
                    <a:pt x="24458" y="317754"/>
                  </a:lnTo>
                  <a:lnTo>
                    <a:pt x="18154" y="312613"/>
                  </a:lnTo>
                  <a:lnTo>
                    <a:pt x="8685" y="294574"/>
                  </a:lnTo>
                  <a:lnTo>
                    <a:pt x="0" y="25795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8968823" y="3081787"/>
              <a:ext cx="167689" cy="268572"/>
            </a:xfrm>
            <a:custGeom>
              <a:avLst/>
              <a:gdLst/>
              <a:ahLst/>
              <a:cxnLst/>
              <a:rect l="0" t="0" r="0" b="0"/>
              <a:pathLst>
                <a:path w="167689" h="268572">
                  <a:moveTo>
                    <a:pt x="9588" y="30285"/>
                  </a:moveTo>
                  <a:lnTo>
                    <a:pt x="754" y="21450"/>
                  </a:lnTo>
                  <a:lnTo>
                    <a:pt x="0" y="16999"/>
                  </a:lnTo>
                  <a:lnTo>
                    <a:pt x="1347" y="12182"/>
                  </a:lnTo>
                  <a:lnTo>
                    <a:pt x="4094" y="7122"/>
                  </a:lnTo>
                  <a:lnTo>
                    <a:pt x="9624" y="3748"/>
                  </a:lnTo>
                  <a:lnTo>
                    <a:pt x="25630" y="0"/>
                  </a:lnTo>
                  <a:lnTo>
                    <a:pt x="51016" y="2307"/>
                  </a:lnTo>
                  <a:lnTo>
                    <a:pt x="76104" y="8846"/>
                  </a:lnTo>
                  <a:lnTo>
                    <a:pt x="82594" y="14143"/>
                  </a:lnTo>
                  <a:lnTo>
                    <a:pt x="92269" y="29891"/>
                  </a:lnTo>
                  <a:lnTo>
                    <a:pt x="98497" y="59549"/>
                  </a:lnTo>
                  <a:lnTo>
                    <a:pt x="85137" y="117817"/>
                  </a:lnTo>
                  <a:lnTo>
                    <a:pt x="65100" y="179829"/>
                  </a:lnTo>
                  <a:lnTo>
                    <a:pt x="48423" y="241551"/>
                  </a:lnTo>
                  <a:lnTo>
                    <a:pt x="48422" y="250641"/>
                  </a:lnTo>
                  <a:lnTo>
                    <a:pt x="53352" y="265673"/>
                  </a:lnTo>
                  <a:lnTo>
                    <a:pt x="59104" y="268571"/>
                  </a:lnTo>
                  <a:lnTo>
                    <a:pt x="75358" y="266861"/>
                  </a:lnTo>
                  <a:lnTo>
                    <a:pt x="92444" y="255006"/>
                  </a:lnTo>
                  <a:lnTo>
                    <a:pt x="145160" y="195937"/>
                  </a:lnTo>
                  <a:lnTo>
                    <a:pt x="167688" y="16342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9141968" y="3123667"/>
              <a:ext cx="68802" cy="159834"/>
            </a:xfrm>
            <a:custGeom>
              <a:avLst/>
              <a:gdLst/>
              <a:ahLst/>
              <a:cxnLst/>
              <a:rect l="0" t="0" r="0" b="0"/>
              <a:pathLst>
                <a:path w="68802" h="159834">
                  <a:moveTo>
                    <a:pt x="19506" y="71615"/>
                  </a:moveTo>
                  <a:lnTo>
                    <a:pt x="5112" y="134929"/>
                  </a:lnTo>
                  <a:lnTo>
                    <a:pt x="4363" y="147109"/>
                  </a:lnTo>
                  <a:lnTo>
                    <a:pt x="6637" y="154304"/>
                  </a:lnTo>
                  <a:lnTo>
                    <a:pt x="10927" y="158176"/>
                  </a:lnTo>
                  <a:lnTo>
                    <a:pt x="16561" y="159833"/>
                  </a:lnTo>
                  <a:lnTo>
                    <a:pt x="22165" y="159088"/>
                  </a:lnTo>
                  <a:lnTo>
                    <a:pt x="33323" y="153331"/>
                  </a:lnTo>
                  <a:lnTo>
                    <a:pt x="50001" y="126441"/>
                  </a:lnTo>
                  <a:lnTo>
                    <a:pt x="64635" y="87376"/>
                  </a:lnTo>
                  <a:lnTo>
                    <a:pt x="68801" y="28034"/>
                  </a:lnTo>
                  <a:lnTo>
                    <a:pt x="66237" y="18522"/>
                  </a:lnTo>
                  <a:lnTo>
                    <a:pt x="55993" y="3023"/>
                  </a:lnTo>
                  <a:lnTo>
                    <a:pt x="48453" y="0"/>
                  </a:lnTo>
                  <a:lnTo>
                    <a:pt x="30214" y="1571"/>
                  </a:lnTo>
                  <a:lnTo>
                    <a:pt x="22946" y="5503"/>
                  </a:lnTo>
                  <a:lnTo>
                    <a:pt x="12406" y="17269"/>
                  </a:lnTo>
                  <a:lnTo>
                    <a:pt x="1274" y="43904"/>
                  </a:lnTo>
                  <a:lnTo>
                    <a:pt x="0" y="62073"/>
                  </a:lnTo>
                  <a:lnTo>
                    <a:pt x="2864" y="8825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9277969" y="3069529"/>
              <a:ext cx="224669" cy="152324"/>
            </a:xfrm>
            <a:custGeom>
              <a:avLst/>
              <a:gdLst/>
              <a:ahLst/>
              <a:cxnLst/>
              <a:rect l="0" t="0" r="0" b="0"/>
              <a:pathLst>
                <a:path w="224669" h="152324">
                  <a:moveTo>
                    <a:pt x="0" y="117432"/>
                  </a:moveTo>
                  <a:lnTo>
                    <a:pt x="19005" y="103222"/>
                  </a:lnTo>
                  <a:lnTo>
                    <a:pt x="63779" y="46731"/>
                  </a:lnTo>
                  <a:lnTo>
                    <a:pt x="66558" y="46259"/>
                  </a:lnTo>
                  <a:lnTo>
                    <a:pt x="67485" y="49644"/>
                  </a:lnTo>
                  <a:lnTo>
                    <a:pt x="55040" y="110041"/>
                  </a:lnTo>
                  <a:lnTo>
                    <a:pt x="51441" y="144623"/>
                  </a:lnTo>
                  <a:lnTo>
                    <a:pt x="53710" y="150352"/>
                  </a:lnTo>
                  <a:lnTo>
                    <a:pt x="57996" y="152323"/>
                  </a:lnTo>
                  <a:lnTo>
                    <a:pt x="63627" y="151788"/>
                  </a:lnTo>
                  <a:lnTo>
                    <a:pt x="69230" y="146808"/>
                  </a:lnTo>
                  <a:lnTo>
                    <a:pt x="101581" y="84569"/>
                  </a:lnTo>
                  <a:lnTo>
                    <a:pt x="136749" y="22390"/>
                  </a:lnTo>
                  <a:lnTo>
                    <a:pt x="147378" y="3692"/>
                  </a:lnTo>
                  <a:lnTo>
                    <a:pt x="151876" y="0"/>
                  </a:lnTo>
                  <a:lnTo>
                    <a:pt x="155800" y="312"/>
                  </a:lnTo>
                  <a:lnTo>
                    <a:pt x="159340" y="3295"/>
                  </a:lnTo>
                  <a:lnTo>
                    <a:pt x="160776" y="8981"/>
                  </a:lnTo>
                  <a:lnTo>
                    <a:pt x="159381" y="70476"/>
                  </a:lnTo>
                  <a:lnTo>
                    <a:pt x="165774" y="99205"/>
                  </a:lnTo>
                  <a:lnTo>
                    <a:pt x="184030" y="131296"/>
                  </a:lnTo>
                  <a:lnTo>
                    <a:pt x="189255" y="137770"/>
                  </a:lnTo>
                  <a:lnTo>
                    <a:pt x="195512" y="140236"/>
                  </a:lnTo>
                  <a:lnTo>
                    <a:pt x="202457" y="140031"/>
                  </a:lnTo>
                  <a:lnTo>
                    <a:pt x="224668" y="13407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9494316" y="3103751"/>
              <a:ext cx="16643" cy="257953"/>
            </a:xfrm>
            <a:custGeom>
              <a:avLst/>
              <a:gdLst/>
              <a:ahLst/>
              <a:cxnLst/>
              <a:rect l="0" t="0" r="0" b="0"/>
              <a:pathLst>
                <a:path w="16643" h="257953">
                  <a:moveTo>
                    <a:pt x="16642" y="0"/>
                  </a:moveTo>
                  <a:lnTo>
                    <a:pt x="16642" y="62326"/>
                  </a:lnTo>
                  <a:lnTo>
                    <a:pt x="10924" y="115109"/>
                  </a:lnTo>
                  <a:lnTo>
                    <a:pt x="9092" y="165599"/>
                  </a:lnTo>
                  <a:lnTo>
                    <a:pt x="6008" y="225430"/>
                  </a:lnTo>
                  <a:lnTo>
                    <a:pt x="0" y="25795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9236363" y="3044482"/>
              <a:ext cx="107639" cy="333865"/>
            </a:xfrm>
            <a:custGeom>
              <a:avLst/>
              <a:gdLst/>
              <a:ahLst/>
              <a:cxnLst/>
              <a:rect l="0" t="0" r="0" b="0"/>
              <a:pathLst>
                <a:path w="107639" h="333865">
                  <a:moveTo>
                    <a:pt x="0" y="92553"/>
                  </a:moveTo>
                  <a:lnTo>
                    <a:pt x="0" y="110223"/>
                  </a:lnTo>
                  <a:lnTo>
                    <a:pt x="1849" y="112654"/>
                  </a:lnTo>
                  <a:lnTo>
                    <a:pt x="4931" y="111501"/>
                  </a:lnTo>
                  <a:lnTo>
                    <a:pt x="8835" y="107959"/>
                  </a:lnTo>
                  <a:lnTo>
                    <a:pt x="47581" y="49543"/>
                  </a:lnTo>
                  <a:lnTo>
                    <a:pt x="80475" y="12480"/>
                  </a:lnTo>
                  <a:lnTo>
                    <a:pt x="101508" y="0"/>
                  </a:lnTo>
                  <a:lnTo>
                    <a:pt x="105579" y="3114"/>
                  </a:lnTo>
                  <a:lnTo>
                    <a:pt x="107638" y="21367"/>
                  </a:lnTo>
                  <a:lnTo>
                    <a:pt x="95706" y="83080"/>
                  </a:lnTo>
                  <a:lnTo>
                    <a:pt x="83488" y="139239"/>
                  </a:lnTo>
                  <a:lnTo>
                    <a:pt x="69379" y="197526"/>
                  </a:lnTo>
                  <a:lnTo>
                    <a:pt x="52704" y="257841"/>
                  </a:lnTo>
                  <a:lnTo>
                    <a:pt x="44072" y="296965"/>
                  </a:lnTo>
                  <a:lnTo>
                    <a:pt x="41606" y="33386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5134626" y="3320098"/>
            <a:ext cx="2329355" cy="551848"/>
            <a:chOff x="5134626" y="3320098"/>
            <a:chExt cx="2329355" cy="551848"/>
          </a:xfrm>
        </p:grpSpPr>
        <p:sp>
          <p:nvSpPr>
            <p:cNvPr id="300" name="Freeform 299"/>
            <p:cNvSpPr/>
            <p:nvPr/>
          </p:nvSpPr>
          <p:spPr>
            <a:xfrm>
              <a:off x="5134626" y="3373928"/>
              <a:ext cx="407193" cy="352707"/>
            </a:xfrm>
            <a:custGeom>
              <a:avLst/>
              <a:gdLst/>
              <a:ahLst/>
              <a:cxnLst/>
              <a:rect l="0" t="0" r="0" b="0"/>
              <a:pathLst>
                <a:path w="407193" h="352707">
                  <a:moveTo>
                    <a:pt x="82671" y="4418"/>
                  </a:moveTo>
                  <a:lnTo>
                    <a:pt x="69419" y="0"/>
                  </a:lnTo>
                  <a:lnTo>
                    <a:pt x="62742" y="1473"/>
                  </a:lnTo>
                  <a:lnTo>
                    <a:pt x="47926" y="10505"/>
                  </a:lnTo>
                  <a:lnTo>
                    <a:pt x="28408" y="31185"/>
                  </a:lnTo>
                  <a:lnTo>
                    <a:pt x="8672" y="90981"/>
                  </a:lnTo>
                  <a:lnTo>
                    <a:pt x="2190" y="124372"/>
                  </a:lnTo>
                  <a:lnTo>
                    <a:pt x="0" y="177069"/>
                  </a:lnTo>
                  <a:lnTo>
                    <a:pt x="4631" y="197030"/>
                  </a:lnTo>
                  <a:lnTo>
                    <a:pt x="8455" y="204942"/>
                  </a:lnTo>
                  <a:lnTo>
                    <a:pt x="20100" y="216198"/>
                  </a:lnTo>
                  <a:lnTo>
                    <a:pt x="45759" y="235375"/>
                  </a:lnTo>
                  <a:lnTo>
                    <a:pt x="58585" y="255912"/>
                  </a:lnTo>
                  <a:lnTo>
                    <a:pt x="60255" y="276450"/>
                  </a:lnTo>
                  <a:lnTo>
                    <a:pt x="56195" y="333224"/>
                  </a:lnTo>
                  <a:lnTo>
                    <a:pt x="49023" y="352108"/>
                  </a:lnTo>
                  <a:lnTo>
                    <a:pt x="47295" y="352706"/>
                  </a:lnTo>
                  <a:lnTo>
                    <a:pt x="49281" y="329817"/>
                  </a:lnTo>
                  <a:lnTo>
                    <a:pt x="58696" y="272446"/>
                  </a:lnTo>
                  <a:lnTo>
                    <a:pt x="76341" y="217857"/>
                  </a:lnTo>
                  <a:lnTo>
                    <a:pt x="99941" y="155914"/>
                  </a:lnTo>
                  <a:lnTo>
                    <a:pt x="130187" y="96831"/>
                  </a:lnTo>
                  <a:lnTo>
                    <a:pt x="152792" y="55385"/>
                  </a:lnTo>
                  <a:lnTo>
                    <a:pt x="163454" y="42171"/>
                  </a:lnTo>
                  <a:lnTo>
                    <a:pt x="166112" y="40681"/>
                  </a:lnTo>
                  <a:lnTo>
                    <a:pt x="166960" y="42462"/>
                  </a:lnTo>
                  <a:lnTo>
                    <a:pt x="151731" y="97384"/>
                  </a:lnTo>
                  <a:lnTo>
                    <a:pt x="138108" y="158038"/>
                  </a:lnTo>
                  <a:lnTo>
                    <a:pt x="134611" y="213031"/>
                  </a:lnTo>
                  <a:lnTo>
                    <a:pt x="137499" y="233970"/>
                  </a:lnTo>
                  <a:lnTo>
                    <a:pt x="140488" y="237889"/>
                  </a:lnTo>
                  <a:lnTo>
                    <a:pt x="144330" y="237729"/>
                  </a:lnTo>
                  <a:lnTo>
                    <a:pt x="163782" y="221958"/>
                  </a:lnTo>
                  <a:lnTo>
                    <a:pt x="196451" y="182951"/>
                  </a:lnTo>
                  <a:lnTo>
                    <a:pt x="201979" y="181687"/>
                  </a:lnTo>
                  <a:lnTo>
                    <a:pt x="207513" y="183618"/>
                  </a:lnTo>
                  <a:lnTo>
                    <a:pt x="213052" y="187679"/>
                  </a:lnTo>
                  <a:lnTo>
                    <a:pt x="219206" y="202054"/>
                  </a:lnTo>
                  <a:lnTo>
                    <a:pt x="224405" y="256893"/>
                  </a:lnTo>
                  <a:lnTo>
                    <a:pt x="228258" y="276577"/>
                  </a:lnTo>
                  <a:lnTo>
                    <a:pt x="232429" y="282012"/>
                  </a:lnTo>
                  <a:lnTo>
                    <a:pt x="237984" y="284710"/>
                  </a:lnTo>
                  <a:lnTo>
                    <a:pt x="244460" y="285585"/>
                  </a:lnTo>
                  <a:lnTo>
                    <a:pt x="250627" y="282469"/>
                  </a:lnTo>
                  <a:lnTo>
                    <a:pt x="276276" y="248432"/>
                  </a:lnTo>
                  <a:lnTo>
                    <a:pt x="305612" y="198007"/>
                  </a:lnTo>
                  <a:lnTo>
                    <a:pt x="287802" y="253573"/>
                  </a:lnTo>
                  <a:lnTo>
                    <a:pt x="288767" y="258355"/>
                  </a:lnTo>
                  <a:lnTo>
                    <a:pt x="292185" y="260618"/>
                  </a:lnTo>
                  <a:lnTo>
                    <a:pt x="322015" y="266441"/>
                  </a:lnTo>
                  <a:lnTo>
                    <a:pt x="337284" y="276198"/>
                  </a:lnTo>
                  <a:lnTo>
                    <a:pt x="343945" y="282684"/>
                  </a:lnTo>
                  <a:lnTo>
                    <a:pt x="350234" y="284234"/>
                  </a:lnTo>
                  <a:lnTo>
                    <a:pt x="356276" y="282493"/>
                  </a:lnTo>
                  <a:lnTo>
                    <a:pt x="362154" y="278559"/>
                  </a:lnTo>
                  <a:lnTo>
                    <a:pt x="379260" y="255353"/>
                  </a:lnTo>
                  <a:lnTo>
                    <a:pt x="398115" y="192857"/>
                  </a:lnTo>
                  <a:lnTo>
                    <a:pt x="407192" y="16251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5591744" y="3378346"/>
              <a:ext cx="174743" cy="247415"/>
            </a:xfrm>
            <a:custGeom>
              <a:avLst/>
              <a:gdLst/>
              <a:ahLst/>
              <a:cxnLst/>
              <a:rect l="0" t="0" r="0" b="0"/>
              <a:pathLst>
                <a:path w="174743" h="247415">
                  <a:moveTo>
                    <a:pt x="0" y="0"/>
                  </a:moveTo>
                  <a:lnTo>
                    <a:pt x="8835" y="8834"/>
                  </a:lnTo>
                  <a:lnTo>
                    <a:pt x="13173" y="23034"/>
                  </a:lnTo>
                  <a:lnTo>
                    <a:pt x="15958" y="75535"/>
                  </a:lnTo>
                  <a:lnTo>
                    <a:pt x="16507" y="129223"/>
                  </a:lnTo>
                  <a:lnTo>
                    <a:pt x="16616" y="185851"/>
                  </a:lnTo>
                  <a:lnTo>
                    <a:pt x="16625" y="201564"/>
                  </a:lnTo>
                  <a:lnTo>
                    <a:pt x="18480" y="208340"/>
                  </a:lnTo>
                  <a:lnTo>
                    <a:pt x="21566" y="209160"/>
                  </a:lnTo>
                  <a:lnTo>
                    <a:pt x="25472" y="206008"/>
                  </a:lnTo>
                  <a:lnTo>
                    <a:pt x="35387" y="183903"/>
                  </a:lnTo>
                  <a:lnTo>
                    <a:pt x="45477" y="121628"/>
                  </a:lnTo>
                  <a:lnTo>
                    <a:pt x="54461" y="58394"/>
                  </a:lnTo>
                  <a:lnTo>
                    <a:pt x="50273" y="120023"/>
                  </a:lnTo>
                  <a:lnTo>
                    <a:pt x="44253" y="180583"/>
                  </a:lnTo>
                  <a:lnTo>
                    <a:pt x="42782" y="206615"/>
                  </a:lnTo>
                  <a:lnTo>
                    <a:pt x="40541" y="213558"/>
                  </a:lnTo>
                  <a:lnTo>
                    <a:pt x="37198" y="216337"/>
                  </a:lnTo>
                  <a:lnTo>
                    <a:pt x="33120" y="216340"/>
                  </a:lnTo>
                  <a:lnTo>
                    <a:pt x="29476" y="213568"/>
                  </a:lnTo>
                  <a:lnTo>
                    <a:pt x="22963" y="203093"/>
                  </a:lnTo>
                  <a:lnTo>
                    <a:pt x="14098" y="177183"/>
                  </a:lnTo>
                  <a:lnTo>
                    <a:pt x="14022" y="174520"/>
                  </a:lnTo>
                  <a:lnTo>
                    <a:pt x="36409" y="197268"/>
                  </a:lnTo>
                  <a:lnTo>
                    <a:pt x="59173" y="209256"/>
                  </a:lnTo>
                  <a:lnTo>
                    <a:pt x="75301" y="210730"/>
                  </a:lnTo>
                  <a:lnTo>
                    <a:pt x="90790" y="207379"/>
                  </a:lnTo>
                  <a:lnTo>
                    <a:pt x="115801" y="190160"/>
                  </a:lnTo>
                  <a:lnTo>
                    <a:pt x="121580" y="185021"/>
                  </a:lnTo>
                  <a:lnTo>
                    <a:pt x="122658" y="183444"/>
                  </a:lnTo>
                  <a:lnTo>
                    <a:pt x="116461" y="186622"/>
                  </a:lnTo>
                  <a:lnTo>
                    <a:pt x="109392" y="199129"/>
                  </a:lnTo>
                  <a:lnTo>
                    <a:pt x="106212" y="207642"/>
                  </a:lnTo>
                  <a:lnTo>
                    <a:pt x="105145" y="226963"/>
                  </a:lnTo>
                  <a:lnTo>
                    <a:pt x="106155" y="237293"/>
                  </a:lnTo>
                  <a:lnTo>
                    <a:pt x="109601" y="243255"/>
                  </a:lnTo>
                  <a:lnTo>
                    <a:pt x="114673" y="246305"/>
                  </a:lnTo>
                  <a:lnTo>
                    <a:pt x="120828" y="247414"/>
                  </a:lnTo>
                  <a:lnTo>
                    <a:pt x="147160" y="240139"/>
                  </a:lnTo>
                  <a:lnTo>
                    <a:pt x="174742" y="22466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5807075" y="3327906"/>
              <a:ext cx="75907" cy="439429"/>
            </a:xfrm>
            <a:custGeom>
              <a:avLst/>
              <a:gdLst/>
              <a:ahLst/>
              <a:cxnLst/>
              <a:rect l="0" t="0" r="0" b="0"/>
              <a:pathLst>
                <a:path w="75907" h="439429">
                  <a:moveTo>
                    <a:pt x="75906" y="8835"/>
                  </a:moveTo>
                  <a:lnTo>
                    <a:pt x="67071" y="0"/>
                  </a:lnTo>
                  <a:lnTo>
                    <a:pt x="62620" y="171"/>
                  </a:lnTo>
                  <a:lnTo>
                    <a:pt x="52743" y="7757"/>
                  </a:lnTo>
                  <a:lnTo>
                    <a:pt x="41203" y="27623"/>
                  </a:lnTo>
                  <a:lnTo>
                    <a:pt x="29946" y="66752"/>
                  </a:lnTo>
                  <a:lnTo>
                    <a:pt x="26763" y="118039"/>
                  </a:lnTo>
                  <a:lnTo>
                    <a:pt x="26135" y="172685"/>
                  </a:lnTo>
                  <a:lnTo>
                    <a:pt x="26011" y="228920"/>
                  </a:lnTo>
                  <a:lnTo>
                    <a:pt x="28452" y="287558"/>
                  </a:lnTo>
                  <a:lnTo>
                    <a:pt x="37498" y="321327"/>
                  </a:lnTo>
                  <a:lnTo>
                    <a:pt x="44968" y="340953"/>
                  </a:lnTo>
                  <a:lnTo>
                    <a:pt x="48248" y="371870"/>
                  </a:lnTo>
                  <a:lnTo>
                    <a:pt x="42851" y="399008"/>
                  </a:lnTo>
                  <a:lnTo>
                    <a:pt x="24929" y="430561"/>
                  </a:lnTo>
                  <a:lnTo>
                    <a:pt x="19732" y="436991"/>
                  </a:lnTo>
                  <a:lnTo>
                    <a:pt x="14418" y="439428"/>
                  </a:lnTo>
                  <a:lnTo>
                    <a:pt x="9026" y="439204"/>
                  </a:lnTo>
                  <a:lnTo>
                    <a:pt x="3583" y="437205"/>
                  </a:lnTo>
                  <a:lnTo>
                    <a:pt x="878" y="434948"/>
                  </a:lnTo>
                  <a:lnTo>
                    <a:pt x="0" y="432519"/>
                  </a:lnTo>
                  <a:lnTo>
                    <a:pt x="1017" y="42488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5907944" y="3528125"/>
              <a:ext cx="141459" cy="105352"/>
            </a:xfrm>
            <a:custGeom>
              <a:avLst/>
              <a:gdLst/>
              <a:ahLst/>
              <a:cxnLst/>
              <a:rect l="0" t="0" r="0" b="0"/>
              <a:pathLst>
                <a:path w="141459" h="105352">
                  <a:moveTo>
                    <a:pt x="0" y="0"/>
                  </a:moveTo>
                  <a:lnTo>
                    <a:pt x="8475" y="55847"/>
                  </a:lnTo>
                  <a:lnTo>
                    <a:pt x="12396" y="73822"/>
                  </a:lnTo>
                  <a:lnTo>
                    <a:pt x="16585" y="77876"/>
                  </a:lnTo>
                  <a:lnTo>
                    <a:pt x="22152" y="78729"/>
                  </a:lnTo>
                  <a:lnTo>
                    <a:pt x="34809" y="74747"/>
                  </a:lnTo>
                  <a:lnTo>
                    <a:pt x="46598" y="66813"/>
                  </a:lnTo>
                  <a:lnTo>
                    <a:pt x="53255" y="64882"/>
                  </a:lnTo>
                  <a:lnTo>
                    <a:pt x="68048" y="65202"/>
                  </a:lnTo>
                  <a:lnTo>
                    <a:pt x="74027" y="69356"/>
                  </a:lnTo>
                  <a:lnTo>
                    <a:pt x="97879" y="103940"/>
                  </a:lnTo>
                  <a:lnTo>
                    <a:pt x="103159" y="105351"/>
                  </a:lnTo>
                  <a:lnTo>
                    <a:pt x="108529" y="103518"/>
                  </a:lnTo>
                  <a:lnTo>
                    <a:pt x="113958" y="99522"/>
                  </a:lnTo>
                  <a:lnTo>
                    <a:pt x="141458" y="5824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6066044" y="3544767"/>
              <a:ext cx="191385" cy="124816"/>
            </a:xfrm>
            <a:custGeom>
              <a:avLst/>
              <a:gdLst/>
              <a:ahLst/>
              <a:cxnLst/>
              <a:rect l="0" t="0" r="0" b="0"/>
              <a:pathLst>
                <a:path w="191385" h="124816">
                  <a:moveTo>
                    <a:pt x="0" y="0"/>
                  </a:moveTo>
                  <a:lnTo>
                    <a:pt x="925" y="55847"/>
                  </a:lnTo>
                  <a:lnTo>
                    <a:pt x="4418" y="73823"/>
                  </a:lnTo>
                  <a:lnTo>
                    <a:pt x="8493" y="80650"/>
                  </a:lnTo>
                  <a:lnTo>
                    <a:pt x="20417" y="90701"/>
                  </a:lnTo>
                  <a:lnTo>
                    <a:pt x="26555" y="90053"/>
                  </a:lnTo>
                  <a:lnTo>
                    <a:pt x="32497" y="85923"/>
                  </a:lnTo>
                  <a:lnTo>
                    <a:pt x="72070" y="32956"/>
                  </a:lnTo>
                  <a:lnTo>
                    <a:pt x="75783" y="31216"/>
                  </a:lnTo>
                  <a:lnTo>
                    <a:pt x="78259" y="33754"/>
                  </a:lnTo>
                  <a:lnTo>
                    <a:pt x="81010" y="47361"/>
                  </a:lnTo>
                  <a:lnTo>
                    <a:pt x="87338" y="102470"/>
                  </a:lnTo>
                  <a:lnTo>
                    <a:pt x="91510" y="108070"/>
                  </a:lnTo>
                  <a:lnTo>
                    <a:pt x="97064" y="109953"/>
                  </a:lnTo>
                  <a:lnTo>
                    <a:pt x="103541" y="109360"/>
                  </a:lnTo>
                  <a:lnTo>
                    <a:pt x="115669" y="101304"/>
                  </a:lnTo>
                  <a:lnTo>
                    <a:pt x="138521" y="73532"/>
                  </a:lnTo>
                  <a:lnTo>
                    <a:pt x="150861" y="49524"/>
                  </a:lnTo>
                  <a:lnTo>
                    <a:pt x="155123" y="45960"/>
                  </a:lnTo>
                  <a:lnTo>
                    <a:pt x="159813" y="45432"/>
                  </a:lnTo>
                  <a:lnTo>
                    <a:pt x="164790" y="46930"/>
                  </a:lnTo>
                  <a:lnTo>
                    <a:pt x="169032" y="51627"/>
                  </a:lnTo>
                  <a:lnTo>
                    <a:pt x="176211" y="66708"/>
                  </a:lnTo>
                  <a:lnTo>
                    <a:pt x="191384" y="12481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6315676" y="3578051"/>
              <a:ext cx="83211" cy="116495"/>
            </a:xfrm>
            <a:custGeom>
              <a:avLst/>
              <a:gdLst/>
              <a:ahLst/>
              <a:cxnLst/>
              <a:rect l="0" t="0" r="0" b="0"/>
              <a:pathLst>
                <a:path w="83211" h="116495">
                  <a:moveTo>
                    <a:pt x="0" y="0"/>
                  </a:moveTo>
                  <a:lnTo>
                    <a:pt x="8834" y="8834"/>
                  </a:lnTo>
                  <a:lnTo>
                    <a:pt x="27538" y="57866"/>
                  </a:lnTo>
                  <a:lnTo>
                    <a:pt x="32227" y="62616"/>
                  </a:lnTo>
                  <a:lnTo>
                    <a:pt x="38127" y="64858"/>
                  </a:lnTo>
                  <a:lnTo>
                    <a:pt x="52078" y="64883"/>
                  </a:lnTo>
                  <a:lnTo>
                    <a:pt x="67525" y="61813"/>
                  </a:lnTo>
                  <a:lnTo>
                    <a:pt x="72753" y="65247"/>
                  </a:lnTo>
                  <a:lnTo>
                    <a:pt x="78562" y="81390"/>
                  </a:lnTo>
                  <a:lnTo>
                    <a:pt x="83210" y="11649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6631876" y="3320098"/>
              <a:ext cx="52409" cy="226037"/>
            </a:xfrm>
            <a:custGeom>
              <a:avLst/>
              <a:gdLst/>
              <a:ahLst/>
              <a:cxnLst/>
              <a:rect l="0" t="0" r="0" b="0"/>
              <a:pathLst>
                <a:path w="52409" h="226037">
                  <a:moveTo>
                    <a:pt x="0" y="0"/>
                  </a:moveTo>
                  <a:lnTo>
                    <a:pt x="17669" y="0"/>
                  </a:lnTo>
                  <a:lnTo>
                    <a:pt x="24723" y="2774"/>
                  </a:lnTo>
                  <a:lnTo>
                    <a:pt x="37491" y="13252"/>
                  </a:lnTo>
                  <a:lnTo>
                    <a:pt x="50659" y="34745"/>
                  </a:lnTo>
                  <a:lnTo>
                    <a:pt x="52408" y="55507"/>
                  </a:lnTo>
                  <a:lnTo>
                    <a:pt x="45999" y="110920"/>
                  </a:lnTo>
                  <a:lnTo>
                    <a:pt x="34905" y="155355"/>
                  </a:lnTo>
                  <a:lnTo>
                    <a:pt x="22875" y="183175"/>
                  </a:lnTo>
                  <a:lnTo>
                    <a:pt x="19412" y="203761"/>
                  </a:lnTo>
                  <a:lnTo>
                    <a:pt x="21262" y="211655"/>
                  </a:lnTo>
                  <a:lnTo>
                    <a:pt x="25270" y="217842"/>
                  </a:lnTo>
                  <a:lnTo>
                    <a:pt x="30714" y="222892"/>
                  </a:lnTo>
                  <a:lnTo>
                    <a:pt x="35269" y="225333"/>
                  </a:lnTo>
                  <a:lnTo>
                    <a:pt x="39230" y="226036"/>
                  </a:lnTo>
                  <a:lnTo>
                    <a:pt x="49925" y="22466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6665160" y="3644619"/>
              <a:ext cx="8322" cy="16643"/>
            </a:xfrm>
            <a:custGeom>
              <a:avLst/>
              <a:gdLst/>
              <a:ahLst/>
              <a:cxnLst/>
              <a:rect l="0" t="0" r="0" b="0"/>
              <a:pathLst>
                <a:path w="8322" h="16643">
                  <a:moveTo>
                    <a:pt x="8321" y="0"/>
                  </a:moveTo>
                  <a:lnTo>
                    <a:pt x="0" y="166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6952111" y="3406108"/>
              <a:ext cx="139897" cy="465838"/>
            </a:xfrm>
            <a:custGeom>
              <a:avLst/>
              <a:gdLst/>
              <a:ahLst/>
              <a:cxnLst/>
              <a:rect l="0" t="0" r="0" b="0"/>
              <a:pathLst>
                <a:path w="139897" h="465838">
                  <a:moveTo>
                    <a:pt x="20928" y="55448"/>
                  </a:moveTo>
                  <a:lnTo>
                    <a:pt x="9345" y="117774"/>
                  </a:lnTo>
                  <a:lnTo>
                    <a:pt x="5284" y="179220"/>
                  </a:lnTo>
                  <a:lnTo>
                    <a:pt x="3657" y="210671"/>
                  </a:lnTo>
                  <a:lnTo>
                    <a:pt x="2016" y="211630"/>
                  </a:lnTo>
                  <a:lnTo>
                    <a:pt x="0" y="209496"/>
                  </a:lnTo>
                  <a:lnTo>
                    <a:pt x="224" y="199728"/>
                  </a:lnTo>
                  <a:lnTo>
                    <a:pt x="8465" y="139494"/>
                  </a:lnTo>
                  <a:lnTo>
                    <a:pt x="23824" y="81641"/>
                  </a:lnTo>
                  <a:lnTo>
                    <a:pt x="44771" y="26176"/>
                  </a:lnTo>
                  <a:lnTo>
                    <a:pt x="64667" y="2807"/>
                  </a:lnTo>
                  <a:lnTo>
                    <a:pt x="71352" y="14"/>
                  </a:lnTo>
                  <a:lnTo>
                    <a:pt x="77658" y="0"/>
                  </a:lnTo>
                  <a:lnTo>
                    <a:pt x="83711" y="1841"/>
                  </a:lnTo>
                  <a:lnTo>
                    <a:pt x="86822" y="5841"/>
                  </a:lnTo>
                  <a:lnTo>
                    <a:pt x="87971" y="11282"/>
                  </a:lnTo>
                  <a:lnTo>
                    <a:pt x="87813" y="17683"/>
                  </a:lnTo>
                  <a:lnTo>
                    <a:pt x="64847" y="73240"/>
                  </a:lnTo>
                  <a:lnTo>
                    <a:pt x="44335" y="120890"/>
                  </a:lnTo>
                  <a:lnTo>
                    <a:pt x="45778" y="127737"/>
                  </a:lnTo>
                  <a:lnTo>
                    <a:pt x="50438" y="133227"/>
                  </a:lnTo>
                  <a:lnTo>
                    <a:pt x="86246" y="153661"/>
                  </a:lnTo>
                  <a:lnTo>
                    <a:pt x="95570" y="166591"/>
                  </a:lnTo>
                  <a:lnTo>
                    <a:pt x="96577" y="174847"/>
                  </a:lnTo>
                  <a:lnTo>
                    <a:pt x="92764" y="193882"/>
                  </a:lnTo>
                  <a:lnTo>
                    <a:pt x="80223" y="216556"/>
                  </a:lnTo>
                  <a:lnTo>
                    <a:pt x="67621" y="226596"/>
                  </a:lnTo>
                  <a:lnTo>
                    <a:pt x="60378" y="230568"/>
                  </a:lnTo>
                  <a:lnTo>
                    <a:pt x="56473" y="228593"/>
                  </a:lnTo>
                  <a:lnTo>
                    <a:pt x="54795" y="222653"/>
                  </a:lnTo>
                  <a:lnTo>
                    <a:pt x="56320" y="205575"/>
                  </a:lnTo>
                  <a:lnTo>
                    <a:pt x="63162" y="188740"/>
                  </a:lnTo>
                  <a:lnTo>
                    <a:pt x="81827" y="168085"/>
                  </a:lnTo>
                  <a:lnTo>
                    <a:pt x="89264" y="164748"/>
                  </a:lnTo>
                  <a:lnTo>
                    <a:pt x="104923" y="163506"/>
                  </a:lnTo>
                  <a:lnTo>
                    <a:pt x="118664" y="168501"/>
                  </a:lnTo>
                  <a:lnTo>
                    <a:pt x="124917" y="172422"/>
                  </a:lnTo>
                  <a:lnTo>
                    <a:pt x="134330" y="184175"/>
                  </a:lnTo>
                  <a:lnTo>
                    <a:pt x="138135" y="191193"/>
                  </a:lnTo>
                  <a:lnTo>
                    <a:pt x="139896" y="206386"/>
                  </a:lnTo>
                  <a:lnTo>
                    <a:pt x="132708" y="264306"/>
                  </a:lnTo>
                  <a:lnTo>
                    <a:pt x="114783" y="319982"/>
                  </a:lnTo>
                  <a:lnTo>
                    <a:pt x="94263" y="381601"/>
                  </a:lnTo>
                  <a:lnTo>
                    <a:pt x="69344" y="437629"/>
                  </a:lnTo>
                  <a:lnTo>
                    <a:pt x="60133" y="463005"/>
                  </a:lnTo>
                  <a:lnTo>
                    <a:pt x="56310" y="465837"/>
                  </a:lnTo>
                  <a:lnTo>
                    <a:pt x="51912" y="464951"/>
                  </a:lnTo>
                  <a:lnTo>
                    <a:pt x="47132" y="461587"/>
                  </a:lnTo>
                  <a:lnTo>
                    <a:pt x="43944" y="456571"/>
                  </a:lnTo>
                  <a:lnTo>
                    <a:pt x="37569" y="42989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7072891" y="3494840"/>
              <a:ext cx="16643" cy="8322"/>
            </a:xfrm>
            <a:custGeom>
              <a:avLst/>
              <a:gdLst/>
              <a:ahLst/>
              <a:cxnLst/>
              <a:rect l="0" t="0" r="0" b="0"/>
              <a:pathLst>
                <a:path w="16643" h="8322">
                  <a:moveTo>
                    <a:pt x="0" y="8321"/>
                  </a:moveTo>
                  <a:lnTo>
                    <a:pt x="16642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7113312" y="3561189"/>
              <a:ext cx="59433" cy="75110"/>
            </a:xfrm>
            <a:custGeom>
              <a:avLst/>
              <a:gdLst/>
              <a:ahLst/>
              <a:cxnLst/>
              <a:rect l="0" t="0" r="0" b="0"/>
              <a:pathLst>
                <a:path w="59433" h="75110">
                  <a:moveTo>
                    <a:pt x="59432" y="41825"/>
                  </a:moveTo>
                  <a:lnTo>
                    <a:pt x="51864" y="17101"/>
                  </a:lnTo>
                  <a:lnTo>
                    <a:pt x="43433" y="4333"/>
                  </a:lnTo>
                  <a:lnTo>
                    <a:pt x="36746" y="1113"/>
                  </a:lnTo>
                  <a:lnTo>
                    <a:pt x="19455" y="0"/>
                  </a:lnTo>
                  <a:lnTo>
                    <a:pt x="12440" y="2847"/>
                  </a:lnTo>
                  <a:lnTo>
                    <a:pt x="2181" y="13407"/>
                  </a:lnTo>
                  <a:lnTo>
                    <a:pt x="0" y="20106"/>
                  </a:lnTo>
                  <a:lnTo>
                    <a:pt x="41" y="34946"/>
                  </a:lnTo>
                  <a:lnTo>
                    <a:pt x="4120" y="40013"/>
                  </a:lnTo>
                  <a:lnTo>
                    <a:pt x="48005" y="65190"/>
                  </a:lnTo>
                  <a:lnTo>
                    <a:pt x="59432" y="7510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7206028" y="3553088"/>
              <a:ext cx="257953" cy="99853"/>
            </a:xfrm>
            <a:custGeom>
              <a:avLst/>
              <a:gdLst/>
              <a:ahLst/>
              <a:cxnLst/>
              <a:rect l="0" t="0" r="0" b="0"/>
              <a:pathLst>
                <a:path w="257953" h="99853">
                  <a:moveTo>
                    <a:pt x="0" y="0"/>
                  </a:moveTo>
                  <a:lnTo>
                    <a:pt x="0" y="46327"/>
                  </a:lnTo>
                  <a:lnTo>
                    <a:pt x="1849" y="50300"/>
                  </a:lnTo>
                  <a:lnTo>
                    <a:pt x="4931" y="50175"/>
                  </a:lnTo>
                  <a:lnTo>
                    <a:pt x="13286" y="42640"/>
                  </a:lnTo>
                  <a:lnTo>
                    <a:pt x="29311" y="24653"/>
                  </a:lnTo>
                  <a:lnTo>
                    <a:pt x="43538" y="16196"/>
                  </a:lnTo>
                  <a:lnTo>
                    <a:pt x="81914" y="9876"/>
                  </a:lnTo>
                  <a:lnTo>
                    <a:pt x="103282" y="9012"/>
                  </a:lnTo>
                  <a:lnTo>
                    <a:pt x="111385" y="11555"/>
                  </a:lnTo>
                  <a:lnTo>
                    <a:pt x="117711" y="16024"/>
                  </a:lnTo>
                  <a:lnTo>
                    <a:pt x="127205" y="28387"/>
                  </a:lnTo>
                  <a:lnTo>
                    <a:pt x="134507" y="43127"/>
                  </a:lnTo>
                  <a:lnTo>
                    <a:pt x="139597" y="46317"/>
                  </a:lnTo>
                  <a:lnTo>
                    <a:pt x="145764" y="46596"/>
                  </a:lnTo>
                  <a:lnTo>
                    <a:pt x="160014" y="44748"/>
                  </a:lnTo>
                  <a:lnTo>
                    <a:pt x="175593" y="47008"/>
                  </a:lnTo>
                  <a:lnTo>
                    <a:pt x="189297" y="53560"/>
                  </a:lnTo>
                  <a:lnTo>
                    <a:pt x="195540" y="57896"/>
                  </a:lnTo>
                  <a:lnTo>
                    <a:pt x="212339" y="60248"/>
                  </a:lnTo>
                  <a:lnTo>
                    <a:pt x="230283" y="57287"/>
                  </a:lnTo>
                  <a:lnTo>
                    <a:pt x="247083" y="48922"/>
                  </a:lnTo>
                  <a:lnTo>
                    <a:pt x="247008" y="50182"/>
                  </a:lnTo>
                  <a:lnTo>
                    <a:pt x="245109" y="52870"/>
                  </a:lnTo>
                  <a:lnTo>
                    <a:pt x="242436" y="74323"/>
                  </a:lnTo>
                  <a:lnTo>
                    <a:pt x="243910" y="80984"/>
                  </a:lnTo>
                  <a:lnTo>
                    <a:pt x="257952" y="9985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5899623" y="3802719"/>
            <a:ext cx="1289764" cy="482622"/>
            <a:chOff x="5899623" y="3802719"/>
            <a:chExt cx="1289764" cy="482622"/>
          </a:xfrm>
        </p:grpSpPr>
        <p:sp>
          <p:nvSpPr>
            <p:cNvPr id="313" name="Freeform 312"/>
            <p:cNvSpPr/>
            <p:nvPr/>
          </p:nvSpPr>
          <p:spPr>
            <a:xfrm>
              <a:off x="5899623" y="3802719"/>
              <a:ext cx="299559" cy="198843"/>
            </a:xfrm>
            <a:custGeom>
              <a:avLst/>
              <a:gdLst/>
              <a:ahLst/>
              <a:cxnLst/>
              <a:rect l="0" t="0" r="0" b="0"/>
              <a:pathLst>
                <a:path w="299559" h="198843">
                  <a:moveTo>
                    <a:pt x="0" y="0"/>
                  </a:moveTo>
                  <a:lnTo>
                    <a:pt x="2466" y="33741"/>
                  </a:lnTo>
                  <a:lnTo>
                    <a:pt x="7568" y="49205"/>
                  </a:lnTo>
                  <a:lnTo>
                    <a:pt x="47106" y="108254"/>
                  </a:lnTo>
                  <a:lnTo>
                    <a:pt x="72475" y="138330"/>
                  </a:lnTo>
                  <a:lnTo>
                    <a:pt x="134447" y="176206"/>
                  </a:lnTo>
                  <a:lnTo>
                    <a:pt x="174248" y="193146"/>
                  </a:lnTo>
                  <a:lnTo>
                    <a:pt x="234785" y="198842"/>
                  </a:lnTo>
                  <a:lnTo>
                    <a:pt x="255052" y="194391"/>
                  </a:lnTo>
                  <a:lnTo>
                    <a:pt x="299558" y="1747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6174218" y="3902571"/>
              <a:ext cx="86378" cy="191386"/>
            </a:xfrm>
            <a:custGeom>
              <a:avLst/>
              <a:gdLst/>
              <a:ahLst/>
              <a:cxnLst/>
              <a:rect l="0" t="0" r="0" b="0"/>
              <a:pathLst>
                <a:path w="86378" h="191386">
                  <a:moveTo>
                    <a:pt x="33284" y="0"/>
                  </a:moveTo>
                  <a:lnTo>
                    <a:pt x="46536" y="8835"/>
                  </a:lnTo>
                  <a:lnTo>
                    <a:pt x="63612" y="31999"/>
                  </a:lnTo>
                  <a:lnTo>
                    <a:pt x="85481" y="83099"/>
                  </a:lnTo>
                  <a:lnTo>
                    <a:pt x="86377" y="99803"/>
                  </a:lnTo>
                  <a:lnTo>
                    <a:pt x="82769" y="115548"/>
                  </a:lnTo>
                  <a:lnTo>
                    <a:pt x="65385" y="140724"/>
                  </a:lnTo>
                  <a:lnTo>
                    <a:pt x="32032" y="169098"/>
                  </a:lnTo>
                  <a:lnTo>
                    <a:pt x="0" y="19138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6424517" y="3986242"/>
              <a:ext cx="88404" cy="280424"/>
            </a:xfrm>
            <a:custGeom>
              <a:avLst/>
              <a:gdLst/>
              <a:ahLst/>
              <a:cxnLst/>
              <a:rect l="0" t="0" r="0" b="0"/>
              <a:pathLst>
                <a:path w="88404" h="280424">
                  <a:moveTo>
                    <a:pt x="24296" y="49466"/>
                  </a:moveTo>
                  <a:lnTo>
                    <a:pt x="18577" y="108088"/>
                  </a:lnTo>
                  <a:lnTo>
                    <a:pt x="16489" y="167679"/>
                  </a:lnTo>
                  <a:lnTo>
                    <a:pt x="16127" y="216396"/>
                  </a:lnTo>
                  <a:lnTo>
                    <a:pt x="11587" y="273722"/>
                  </a:lnTo>
                  <a:lnTo>
                    <a:pt x="9351" y="279407"/>
                  </a:lnTo>
                  <a:lnTo>
                    <a:pt x="6936" y="280423"/>
                  </a:lnTo>
                  <a:lnTo>
                    <a:pt x="4401" y="278327"/>
                  </a:lnTo>
                  <a:lnTo>
                    <a:pt x="0" y="218722"/>
                  </a:lnTo>
                  <a:lnTo>
                    <a:pt x="5139" y="160787"/>
                  </a:lnTo>
                  <a:lnTo>
                    <a:pt x="11739" y="104989"/>
                  </a:lnTo>
                  <a:lnTo>
                    <a:pt x="26933" y="42887"/>
                  </a:lnTo>
                  <a:lnTo>
                    <a:pt x="41719" y="13308"/>
                  </a:lnTo>
                  <a:lnTo>
                    <a:pt x="47006" y="5945"/>
                  </a:lnTo>
                  <a:lnTo>
                    <a:pt x="53304" y="1961"/>
                  </a:lnTo>
                  <a:lnTo>
                    <a:pt x="67698" y="0"/>
                  </a:lnTo>
                  <a:lnTo>
                    <a:pt x="73571" y="2620"/>
                  </a:lnTo>
                  <a:lnTo>
                    <a:pt x="82562" y="12928"/>
                  </a:lnTo>
                  <a:lnTo>
                    <a:pt x="88403" y="38743"/>
                  </a:lnTo>
                  <a:lnTo>
                    <a:pt x="85717" y="74231"/>
                  </a:lnTo>
                  <a:lnTo>
                    <a:pt x="67323" y="129820"/>
                  </a:lnTo>
                  <a:lnTo>
                    <a:pt x="61910" y="143426"/>
                  </a:lnTo>
                  <a:lnTo>
                    <a:pt x="60467" y="144466"/>
                  </a:lnTo>
                  <a:lnTo>
                    <a:pt x="57580" y="14099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6545404" y="4010745"/>
              <a:ext cx="131294" cy="96205"/>
            </a:xfrm>
            <a:custGeom>
              <a:avLst/>
              <a:gdLst/>
              <a:ahLst/>
              <a:cxnLst/>
              <a:rect l="0" t="0" r="0" b="0"/>
              <a:pathLst>
                <a:path w="131294" h="96205">
                  <a:moveTo>
                    <a:pt x="11582" y="0"/>
                  </a:moveTo>
                  <a:lnTo>
                    <a:pt x="4939" y="59529"/>
                  </a:lnTo>
                  <a:lnTo>
                    <a:pt x="0" y="83472"/>
                  </a:lnTo>
                  <a:lnTo>
                    <a:pt x="162" y="88932"/>
                  </a:lnTo>
                  <a:lnTo>
                    <a:pt x="2120" y="89799"/>
                  </a:lnTo>
                  <a:lnTo>
                    <a:pt x="5274" y="87603"/>
                  </a:lnTo>
                  <a:lnTo>
                    <a:pt x="32049" y="27620"/>
                  </a:lnTo>
                  <a:lnTo>
                    <a:pt x="42560" y="9502"/>
                  </a:lnTo>
                  <a:lnTo>
                    <a:pt x="49800" y="4486"/>
                  </a:lnTo>
                  <a:lnTo>
                    <a:pt x="67708" y="1378"/>
                  </a:lnTo>
                  <a:lnTo>
                    <a:pt x="94164" y="4826"/>
                  </a:lnTo>
                  <a:lnTo>
                    <a:pt x="98072" y="8765"/>
                  </a:lnTo>
                  <a:lnTo>
                    <a:pt x="98828" y="14164"/>
                  </a:lnTo>
                  <a:lnTo>
                    <a:pt x="87865" y="71328"/>
                  </a:lnTo>
                  <a:lnTo>
                    <a:pt x="92022" y="87483"/>
                  </a:lnTo>
                  <a:lnTo>
                    <a:pt x="95719" y="94380"/>
                  </a:lnTo>
                  <a:lnTo>
                    <a:pt x="100033" y="96204"/>
                  </a:lnTo>
                  <a:lnTo>
                    <a:pt x="104758" y="94647"/>
                  </a:lnTo>
                  <a:lnTo>
                    <a:pt x="109757" y="90835"/>
                  </a:lnTo>
                  <a:lnTo>
                    <a:pt x="121211" y="72218"/>
                  </a:lnTo>
                  <a:lnTo>
                    <a:pt x="130459" y="49135"/>
                  </a:lnTo>
                  <a:lnTo>
                    <a:pt x="131293" y="32933"/>
                  </a:lnTo>
                  <a:lnTo>
                    <a:pt x="130221" y="24729"/>
                  </a:lnTo>
                  <a:lnTo>
                    <a:pt x="126732" y="21109"/>
                  </a:lnTo>
                  <a:lnTo>
                    <a:pt x="121633" y="20545"/>
                  </a:lnTo>
                  <a:lnTo>
                    <a:pt x="115460" y="22017"/>
                  </a:lnTo>
                  <a:lnTo>
                    <a:pt x="110420" y="25773"/>
                  </a:lnTo>
                  <a:lnTo>
                    <a:pt x="102354" y="37342"/>
                  </a:lnTo>
                  <a:lnTo>
                    <a:pt x="94792" y="6656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6736956" y="3994103"/>
              <a:ext cx="36887" cy="131480"/>
            </a:xfrm>
            <a:custGeom>
              <a:avLst/>
              <a:gdLst/>
              <a:ahLst/>
              <a:cxnLst/>
              <a:rect l="0" t="0" r="0" b="0"/>
              <a:pathLst>
                <a:path w="36887" h="131480">
                  <a:moveTo>
                    <a:pt x="19735" y="0"/>
                  </a:moveTo>
                  <a:lnTo>
                    <a:pt x="10900" y="8835"/>
                  </a:lnTo>
                  <a:lnTo>
                    <a:pt x="989" y="31998"/>
                  </a:lnTo>
                  <a:lnTo>
                    <a:pt x="0" y="49355"/>
                  </a:lnTo>
                  <a:lnTo>
                    <a:pt x="1031" y="57866"/>
                  </a:lnTo>
                  <a:lnTo>
                    <a:pt x="4492" y="64466"/>
                  </a:lnTo>
                  <a:lnTo>
                    <a:pt x="33239" y="89394"/>
                  </a:lnTo>
                  <a:lnTo>
                    <a:pt x="36134" y="95654"/>
                  </a:lnTo>
                  <a:lnTo>
                    <a:pt x="36886" y="110006"/>
                  </a:lnTo>
                  <a:lnTo>
                    <a:pt x="33942" y="116791"/>
                  </a:lnTo>
                  <a:lnTo>
                    <a:pt x="23276" y="129262"/>
                  </a:lnTo>
                  <a:lnTo>
                    <a:pt x="17473" y="131479"/>
                  </a:lnTo>
                  <a:lnTo>
                    <a:pt x="11755" y="131107"/>
                  </a:lnTo>
                  <a:lnTo>
                    <a:pt x="6094" y="129010"/>
                  </a:lnTo>
                  <a:lnTo>
                    <a:pt x="3244" y="126687"/>
                  </a:lnTo>
                  <a:lnTo>
                    <a:pt x="2270" y="124215"/>
                  </a:lnTo>
                  <a:lnTo>
                    <a:pt x="3093" y="11649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6781654" y="4044030"/>
              <a:ext cx="58249" cy="241311"/>
            </a:xfrm>
            <a:custGeom>
              <a:avLst/>
              <a:gdLst/>
              <a:ahLst/>
              <a:cxnLst/>
              <a:rect l="0" t="0" r="0" b="0"/>
              <a:pathLst>
                <a:path w="58249" h="241311">
                  <a:moveTo>
                    <a:pt x="58248" y="0"/>
                  </a:moveTo>
                  <a:lnTo>
                    <a:pt x="44055" y="54016"/>
                  </a:lnTo>
                  <a:lnTo>
                    <a:pt x="30468" y="116964"/>
                  </a:lnTo>
                  <a:lnTo>
                    <a:pt x="16637" y="179198"/>
                  </a:lnTo>
                  <a:lnTo>
                    <a:pt x="0" y="24131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6868392" y="3977461"/>
              <a:ext cx="4795" cy="99854"/>
            </a:xfrm>
            <a:custGeom>
              <a:avLst/>
              <a:gdLst/>
              <a:ahLst/>
              <a:cxnLst/>
              <a:rect l="0" t="0" r="0" b="0"/>
              <a:pathLst>
                <a:path w="4795" h="99854">
                  <a:moveTo>
                    <a:pt x="4794" y="0"/>
                  </a:moveTo>
                  <a:lnTo>
                    <a:pt x="0" y="26573"/>
                  </a:lnTo>
                  <a:lnTo>
                    <a:pt x="4251" y="85444"/>
                  </a:lnTo>
                  <a:lnTo>
                    <a:pt x="4794" y="9985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6887172" y="4070947"/>
              <a:ext cx="77547" cy="89256"/>
            </a:xfrm>
            <a:custGeom>
              <a:avLst/>
              <a:gdLst/>
              <a:ahLst/>
              <a:cxnLst/>
              <a:rect l="0" t="0" r="0" b="0"/>
              <a:pathLst>
                <a:path w="77547" h="89256">
                  <a:moveTo>
                    <a:pt x="19298" y="64614"/>
                  </a:moveTo>
                  <a:lnTo>
                    <a:pt x="31660" y="50403"/>
                  </a:lnTo>
                  <a:lnTo>
                    <a:pt x="38044" y="37033"/>
                  </a:lnTo>
                  <a:lnTo>
                    <a:pt x="42420" y="9495"/>
                  </a:lnTo>
                  <a:lnTo>
                    <a:pt x="40260" y="3829"/>
                  </a:lnTo>
                  <a:lnTo>
                    <a:pt x="36046" y="977"/>
                  </a:lnTo>
                  <a:lnTo>
                    <a:pt x="30464" y="0"/>
                  </a:lnTo>
                  <a:lnTo>
                    <a:pt x="24893" y="2122"/>
                  </a:lnTo>
                  <a:lnTo>
                    <a:pt x="13772" y="11877"/>
                  </a:lnTo>
                  <a:lnTo>
                    <a:pt x="1532" y="37380"/>
                  </a:lnTo>
                  <a:lnTo>
                    <a:pt x="0" y="57749"/>
                  </a:lnTo>
                  <a:lnTo>
                    <a:pt x="885" y="68358"/>
                  </a:lnTo>
                  <a:lnTo>
                    <a:pt x="5174" y="76356"/>
                  </a:lnTo>
                  <a:lnTo>
                    <a:pt x="19801" y="87708"/>
                  </a:lnTo>
                  <a:lnTo>
                    <a:pt x="27030" y="89255"/>
                  </a:lnTo>
                  <a:lnTo>
                    <a:pt x="33699" y="88438"/>
                  </a:lnTo>
                  <a:lnTo>
                    <a:pt x="46038" y="82599"/>
                  </a:lnTo>
                  <a:lnTo>
                    <a:pt x="62457" y="68916"/>
                  </a:lnTo>
                  <a:lnTo>
                    <a:pt x="77546" y="4797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6999290" y="3952498"/>
              <a:ext cx="123528" cy="168687"/>
            </a:xfrm>
            <a:custGeom>
              <a:avLst/>
              <a:gdLst/>
              <a:ahLst/>
              <a:cxnLst/>
              <a:rect l="0" t="0" r="0" b="0"/>
              <a:pathLst>
                <a:path w="123528" h="168687">
                  <a:moveTo>
                    <a:pt x="23675" y="0"/>
                  </a:moveTo>
                  <a:lnTo>
                    <a:pt x="10406" y="56790"/>
                  </a:lnTo>
                  <a:lnTo>
                    <a:pt x="5234" y="110454"/>
                  </a:lnTo>
                  <a:lnTo>
                    <a:pt x="0" y="157421"/>
                  </a:lnTo>
                  <a:lnTo>
                    <a:pt x="2344" y="164119"/>
                  </a:lnTo>
                  <a:lnTo>
                    <a:pt x="6681" y="166735"/>
                  </a:lnTo>
                  <a:lnTo>
                    <a:pt x="12346" y="166630"/>
                  </a:lnTo>
                  <a:lnTo>
                    <a:pt x="17971" y="162862"/>
                  </a:lnTo>
                  <a:lnTo>
                    <a:pt x="40287" y="130242"/>
                  </a:lnTo>
                  <a:lnTo>
                    <a:pt x="62500" y="97021"/>
                  </a:lnTo>
                  <a:lnTo>
                    <a:pt x="65276" y="96115"/>
                  </a:lnTo>
                  <a:lnTo>
                    <a:pt x="66202" y="99210"/>
                  </a:lnTo>
                  <a:lnTo>
                    <a:pt x="65335" y="161810"/>
                  </a:lnTo>
                  <a:lnTo>
                    <a:pt x="67165" y="167046"/>
                  </a:lnTo>
                  <a:lnTo>
                    <a:pt x="70235" y="168686"/>
                  </a:lnTo>
                  <a:lnTo>
                    <a:pt x="74131" y="167931"/>
                  </a:lnTo>
                  <a:lnTo>
                    <a:pt x="77652" y="164654"/>
                  </a:lnTo>
                  <a:lnTo>
                    <a:pt x="108444" y="107780"/>
                  </a:lnTo>
                  <a:lnTo>
                    <a:pt x="123527" y="6656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7119939" y="3910893"/>
              <a:ext cx="69448" cy="196146"/>
            </a:xfrm>
            <a:custGeom>
              <a:avLst/>
              <a:gdLst/>
              <a:ahLst/>
              <a:cxnLst/>
              <a:rect l="0" t="0" r="0" b="0"/>
              <a:pathLst>
                <a:path w="69448" h="196146">
                  <a:moveTo>
                    <a:pt x="52805" y="0"/>
                  </a:moveTo>
                  <a:lnTo>
                    <a:pt x="41223" y="56238"/>
                  </a:lnTo>
                  <a:lnTo>
                    <a:pt x="32190" y="119579"/>
                  </a:lnTo>
                  <a:lnTo>
                    <a:pt x="21828" y="173127"/>
                  </a:lnTo>
                  <a:lnTo>
                    <a:pt x="19621" y="194365"/>
                  </a:lnTo>
                  <a:lnTo>
                    <a:pt x="17739" y="196145"/>
                  </a:lnTo>
                  <a:lnTo>
                    <a:pt x="15559" y="194558"/>
                  </a:lnTo>
                  <a:lnTo>
                    <a:pt x="0" y="149753"/>
                  </a:lnTo>
                  <a:lnTo>
                    <a:pt x="1884" y="144214"/>
                  </a:lnTo>
                  <a:lnTo>
                    <a:pt x="6838" y="140521"/>
                  </a:lnTo>
                  <a:lnTo>
                    <a:pt x="69447" y="11649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5138474" y="4110598"/>
            <a:ext cx="2250618" cy="533907"/>
            <a:chOff x="5138474" y="4110598"/>
            <a:chExt cx="2250618" cy="533907"/>
          </a:xfrm>
        </p:grpSpPr>
        <p:sp>
          <p:nvSpPr>
            <p:cNvPr id="324" name="Freeform 323"/>
            <p:cNvSpPr/>
            <p:nvPr/>
          </p:nvSpPr>
          <p:spPr>
            <a:xfrm>
              <a:off x="5138474" y="4110598"/>
              <a:ext cx="186998" cy="382769"/>
            </a:xfrm>
            <a:custGeom>
              <a:avLst/>
              <a:gdLst/>
              <a:ahLst/>
              <a:cxnLst/>
              <a:rect l="0" t="0" r="0" b="0"/>
              <a:pathLst>
                <a:path w="186998" h="382769">
                  <a:moveTo>
                    <a:pt x="37218" y="0"/>
                  </a:moveTo>
                  <a:lnTo>
                    <a:pt x="37218" y="57909"/>
                  </a:lnTo>
                  <a:lnTo>
                    <a:pt x="30575" y="112353"/>
                  </a:lnTo>
                  <a:lnTo>
                    <a:pt x="23025" y="160263"/>
                  </a:lnTo>
                  <a:lnTo>
                    <a:pt x="14932" y="214112"/>
                  </a:lnTo>
                  <a:lnTo>
                    <a:pt x="7604" y="264686"/>
                  </a:lnTo>
                  <a:lnTo>
                    <a:pt x="2193" y="318729"/>
                  </a:lnTo>
                  <a:lnTo>
                    <a:pt x="0" y="328980"/>
                  </a:lnTo>
                  <a:lnTo>
                    <a:pt x="1311" y="333966"/>
                  </a:lnTo>
                  <a:lnTo>
                    <a:pt x="4959" y="335440"/>
                  </a:lnTo>
                  <a:lnTo>
                    <a:pt x="10164" y="334574"/>
                  </a:lnTo>
                  <a:lnTo>
                    <a:pt x="23345" y="323750"/>
                  </a:lnTo>
                  <a:lnTo>
                    <a:pt x="41428" y="299329"/>
                  </a:lnTo>
                  <a:lnTo>
                    <a:pt x="69132" y="241297"/>
                  </a:lnTo>
                  <a:lnTo>
                    <a:pt x="101136" y="186966"/>
                  </a:lnTo>
                  <a:lnTo>
                    <a:pt x="117691" y="159256"/>
                  </a:lnTo>
                  <a:lnTo>
                    <a:pt x="122302" y="156097"/>
                  </a:lnTo>
                  <a:lnTo>
                    <a:pt x="126300" y="156765"/>
                  </a:lnTo>
                  <a:lnTo>
                    <a:pt x="129890" y="159983"/>
                  </a:lnTo>
                  <a:lnTo>
                    <a:pt x="133879" y="173422"/>
                  </a:lnTo>
                  <a:lnTo>
                    <a:pt x="134728" y="190797"/>
                  </a:lnTo>
                  <a:lnTo>
                    <a:pt x="120129" y="252062"/>
                  </a:lnTo>
                  <a:lnTo>
                    <a:pt x="113692" y="294490"/>
                  </a:lnTo>
                  <a:lnTo>
                    <a:pt x="116994" y="323019"/>
                  </a:lnTo>
                  <a:lnTo>
                    <a:pt x="123833" y="338030"/>
                  </a:lnTo>
                  <a:lnTo>
                    <a:pt x="128246" y="344622"/>
                  </a:lnTo>
                  <a:lnTo>
                    <a:pt x="140545" y="354411"/>
                  </a:lnTo>
                  <a:lnTo>
                    <a:pt x="186997" y="38276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5383718" y="4220813"/>
              <a:ext cx="183064" cy="239270"/>
            </a:xfrm>
            <a:custGeom>
              <a:avLst/>
              <a:gdLst/>
              <a:ahLst/>
              <a:cxnLst/>
              <a:rect l="0" t="0" r="0" b="0"/>
              <a:pathLst>
                <a:path w="183064" h="239270">
                  <a:moveTo>
                    <a:pt x="0" y="239269"/>
                  </a:moveTo>
                  <a:lnTo>
                    <a:pt x="14193" y="177703"/>
                  </a:lnTo>
                  <a:lnTo>
                    <a:pt x="30539" y="122289"/>
                  </a:lnTo>
                  <a:lnTo>
                    <a:pt x="52874" y="65337"/>
                  </a:lnTo>
                  <a:lnTo>
                    <a:pt x="77203" y="8792"/>
                  </a:lnTo>
                  <a:lnTo>
                    <a:pt x="81979" y="2408"/>
                  </a:lnTo>
                  <a:lnTo>
                    <a:pt x="87013" y="0"/>
                  </a:lnTo>
                  <a:lnTo>
                    <a:pt x="92217" y="244"/>
                  </a:lnTo>
                  <a:lnTo>
                    <a:pt x="97536" y="2256"/>
                  </a:lnTo>
                  <a:lnTo>
                    <a:pt x="100157" y="10069"/>
                  </a:lnTo>
                  <a:lnTo>
                    <a:pt x="100187" y="61714"/>
                  </a:lnTo>
                  <a:lnTo>
                    <a:pt x="93254" y="114836"/>
                  </a:lnTo>
                  <a:lnTo>
                    <a:pt x="88291" y="139278"/>
                  </a:lnTo>
                  <a:lnTo>
                    <a:pt x="89371" y="143947"/>
                  </a:lnTo>
                  <a:lnTo>
                    <a:pt x="92865" y="143361"/>
                  </a:lnTo>
                  <a:lnTo>
                    <a:pt x="103219" y="132849"/>
                  </a:lnTo>
                  <a:lnTo>
                    <a:pt x="142611" y="71814"/>
                  </a:lnTo>
                  <a:lnTo>
                    <a:pt x="156490" y="51996"/>
                  </a:lnTo>
                  <a:lnTo>
                    <a:pt x="160725" y="51550"/>
                  </a:lnTo>
                  <a:lnTo>
                    <a:pt x="164473" y="54951"/>
                  </a:lnTo>
                  <a:lnTo>
                    <a:pt x="167896" y="60916"/>
                  </a:lnTo>
                  <a:lnTo>
                    <a:pt x="169234" y="77407"/>
                  </a:lnTo>
                  <a:lnTo>
                    <a:pt x="166977" y="126962"/>
                  </a:lnTo>
                  <a:lnTo>
                    <a:pt x="161737" y="188321"/>
                  </a:lnTo>
                  <a:lnTo>
                    <a:pt x="163723" y="214160"/>
                  </a:lnTo>
                  <a:lnTo>
                    <a:pt x="166472" y="220680"/>
                  </a:lnTo>
                  <a:lnTo>
                    <a:pt x="170153" y="223178"/>
                  </a:lnTo>
                  <a:lnTo>
                    <a:pt x="183063" y="22262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5637747" y="4154703"/>
              <a:ext cx="142124" cy="385487"/>
            </a:xfrm>
            <a:custGeom>
              <a:avLst/>
              <a:gdLst/>
              <a:ahLst/>
              <a:cxnLst/>
              <a:rect l="0" t="0" r="0" b="0"/>
              <a:pathLst>
                <a:path w="142124" h="385487">
                  <a:moveTo>
                    <a:pt x="45529" y="97353"/>
                  </a:moveTo>
                  <a:lnTo>
                    <a:pt x="23786" y="158919"/>
                  </a:lnTo>
                  <a:lnTo>
                    <a:pt x="14799" y="203614"/>
                  </a:lnTo>
                  <a:lnTo>
                    <a:pt x="8332" y="256205"/>
                  </a:lnTo>
                  <a:lnTo>
                    <a:pt x="0" y="299603"/>
                  </a:lnTo>
                  <a:lnTo>
                    <a:pt x="10881" y="242272"/>
                  </a:lnTo>
                  <a:lnTo>
                    <a:pt x="21117" y="188609"/>
                  </a:lnTo>
                  <a:lnTo>
                    <a:pt x="37256" y="128878"/>
                  </a:lnTo>
                  <a:lnTo>
                    <a:pt x="56320" y="68034"/>
                  </a:lnTo>
                  <a:lnTo>
                    <a:pt x="76527" y="24890"/>
                  </a:lnTo>
                  <a:lnTo>
                    <a:pt x="97244" y="2637"/>
                  </a:lnTo>
                  <a:lnTo>
                    <a:pt x="104968" y="0"/>
                  </a:lnTo>
                  <a:lnTo>
                    <a:pt x="120948" y="2001"/>
                  </a:lnTo>
                  <a:lnTo>
                    <a:pt x="126319" y="6973"/>
                  </a:lnTo>
                  <a:lnTo>
                    <a:pt x="132286" y="22359"/>
                  </a:lnTo>
                  <a:lnTo>
                    <a:pt x="132473" y="39059"/>
                  </a:lnTo>
                  <a:lnTo>
                    <a:pt x="124136" y="95614"/>
                  </a:lnTo>
                  <a:lnTo>
                    <a:pt x="101220" y="155498"/>
                  </a:lnTo>
                  <a:lnTo>
                    <a:pt x="92746" y="184950"/>
                  </a:lnTo>
                  <a:lnTo>
                    <a:pt x="92725" y="193658"/>
                  </a:lnTo>
                  <a:lnTo>
                    <a:pt x="97632" y="208264"/>
                  </a:lnTo>
                  <a:lnTo>
                    <a:pt x="108442" y="218454"/>
                  </a:lnTo>
                  <a:lnTo>
                    <a:pt x="121567" y="227914"/>
                  </a:lnTo>
                  <a:lnTo>
                    <a:pt x="133564" y="241364"/>
                  </a:lnTo>
                  <a:lnTo>
                    <a:pt x="140129" y="259053"/>
                  </a:lnTo>
                  <a:lnTo>
                    <a:pt x="142123" y="278317"/>
                  </a:lnTo>
                  <a:lnTo>
                    <a:pt x="133492" y="321745"/>
                  </a:lnTo>
                  <a:lnTo>
                    <a:pt x="116392" y="354326"/>
                  </a:lnTo>
                  <a:lnTo>
                    <a:pt x="92742" y="379527"/>
                  </a:lnTo>
                  <a:lnTo>
                    <a:pt x="85326" y="385321"/>
                  </a:lnTo>
                  <a:lnTo>
                    <a:pt x="79457" y="385486"/>
                  </a:lnTo>
                  <a:lnTo>
                    <a:pt x="74619" y="381898"/>
                  </a:lnTo>
                  <a:lnTo>
                    <a:pt x="70470" y="375807"/>
                  </a:lnTo>
                  <a:lnTo>
                    <a:pt x="69553" y="368973"/>
                  </a:lnTo>
                  <a:lnTo>
                    <a:pt x="78813" y="3220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5841376" y="4360229"/>
              <a:ext cx="149780" cy="58249"/>
            </a:xfrm>
            <a:custGeom>
              <a:avLst/>
              <a:gdLst/>
              <a:ahLst/>
              <a:cxnLst/>
              <a:rect l="0" t="0" r="0" b="0"/>
              <a:pathLst>
                <a:path w="149780" h="58249">
                  <a:moveTo>
                    <a:pt x="0" y="0"/>
                  </a:moveTo>
                  <a:lnTo>
                    <a:pt x="60232" y="43647"/>
                  </a:lnTo>
                  <a:lnTo>
                    <a:pt x="91092" y="53511"/>
                  </a:lnTo>
                  <a:lnTo>
                    <a:pt x="149779" y="5824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6132612" y="4394785"/>
              <a:ext cx="99854" cy="190114"/>
            </a:xfrm>
            <a:custGeom>
              <a:avLst/>
              <a:gdLst/>
              <a:ahLst/>
              <a:cxnLst/>
              <a:rect l="0" t="0" r="0" b="0"/>
              <a:pathLst>
                <a:path w="99854" h="190114">
                  <a:moveTo>
                    <a:pt x="0" y="98581"/>
                  </a:moveTo>
                  <a:lnTo>
                    <a:pt x="13287" y="83446"/>
                  </a:lnTo>
                  <a:lnTo>
                    <a:pt x="56641" y="26327"/>
                  </a:lnTo>
                  <a:lnTo>
                    <a:pt x="80120" y="2023"/>
                  </a:lnTo>
                  <a:lnTo>
                    <a:pt x="85773" y="0"/>
                  </a:lnTo>
                  <a:lnTo>
                    <a:pt x="91391" y="501"/>
                  </a:lnTo>
                  <a:lnTo>
                    <a:pt x="96986" y="2683"/>
                  </a:lnTo>
                  <a:lnTo>
                    <a:pt x="99791" y="9686"/>
                  </a:lnTo>
                  <a:lnTo>
                    <a:pt x="97649" y="58318"/>
                  </a:lnTo>
                  <a:lnTo>
                    <a:pt x="85694" y="115058"/>
                  </a:lnTo>
                  <a:lnTo>
                    <a:pt x="76495" y="175309"/>
                  </a:lnTo>
                  <a:lnTo>
                    <a:pt x="78734" y="182093"/>
                  </a:lnTo>
                  <a:lnTo>
                    <a:pt x="83000" y="185690"/>
                  </a:lnTo>
                  <a:lnTo>
                    <a:pt x="99853" y="19011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6286986" y="4451761"/>
              <a:ext cx="68155" cy="164833"/>
            </a:xfrm>
            <a:custGeom>
              <a:avLst/>
              <a:gdLst/>
              <a:ahLst/>
              <a:cxnLst/>
              <a:rect l="0" t="0" r="0" b="0"/>
              <a:pathLst>
                <a:path w="68155" h="164833">
                  <a:moveTo>
                    <a:pt x="28690" y="0"/>
                  </a:moveTo>
                  <a:lnTo>
                    <a:pt x="17108" y="56238"/>
                  </a:lnTo>
                  <a:lnTo>
                    <a:pt x="3663" y="115225"/>
                  </a:lnTo>
                  <a:lnTo>
                    <a:pt x="0" y="137195"/>
                  </a:lnTo>
                  <a:lnTo>
                    <a:pt x="1454" y="156205"/>
                  </a:lnTo>
                  <a:lnTo>
                    <a:pt x="4985" y="161460"/>
                  </a:lnTo>
                  <a:lnTo>
                    <a:pt x="10113" y="164038"/>
                  </a:lnTo>
                  <a:lnTo>
                    <a:pt x="16305" y="164832"/>
                  </a:lnTo>
                  <a:lnTo>
                    <a:pt x="22283" y="161663"/>
                  </a:lnTo>
                  <a:lnTo>
                    <a:pt x="39530" y="139534"/>
                  </a:lnTo>
                  <a:lnTo>
                    <a:pt x="63070" y="92557"/>
                  </a:lnTo>
                  <a:lnTo>
                    <a:pt x="68154" y="62455"/>
                  </a:lnTo>
                  <a:lnTo>
                    <a:pt x="63229" y="25794"/>
                  </a:lnTo>
                  <a:lnTo>
                    <a:pt x="58525" y="8690"/>
                  </a:lnTo>
                  <a:lnTo>
                    <a:pt x="54127" y="4869"/>
                  </a:lnTo>
                  <a:lnTo>
                    <a:pt x="48422" y="4170"/>
                  </a:lnTo>
                  <a:lnTo>
                    <a:pt x="28690" y="83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6415528" y="4476724"/>
              <a:ext cx="33286" cy="139121"/>
            </a:xfrm>
            <a:custGeom>
              <a:avLst/>
              <a:gdLst/>
              <a:ahLst/>
              <a:cxnLst/>
              <a:rect l="0" t="0" r="0" b="0"/>
              <a:pathLst>
                <a:path w="33286" h="139121">
                  <a:moveTo>
                    <a:pt x="33285" y="0"/>
                  </a:moveTo>
                  <a:lnTo>
                    <a:pt x="26699" y="29620"/>
                  </a:lnTo>
                  <a:lnTo>
                    <a:pt x="16064" y="87820"/>
                  </a:lnTo>
                  <a:lnTo>
                    <a:pt x="5434" y="135177"/>
                  </a:lnTo>
                  <a:lnTo>
                    <a:pt x="3622" y="139120"/>
                  </a:lnTo>
                  <a:lnTo>
                    <a:pt x="2416" y="138050"/>
                  </a:lnTo>
                  <a:lnTo>
                    <a:pt x="0" y="1248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6423849" y="4412758"/>
              <a:ext cx="115033" cy="98017"/>
            </a:xfrm>
            <a:custGeom>
              <a:avLst/>
              <a:gdLst/>
              <a:ahLst/>
              <a:cxnLst/>
              <a:rect l="0" t="0" r="0" b="0"/>
              <a:pathLst>
                <a:path w="115033" h="98017">
                  <a:moveTo>
                    <a:pt x="0" y="5719"/>
                  </a:moveTo>
                  <a:lnTo>
                    <a:pt x="56773" y="0"/>
                  </a:lnTo>
                  <a:lnTo>
                    <a:pt x="97644" y="377"/>
                  </a:lnTo>
                  <a:lnTo>
                    <a:pt x="106701" y="2158"/>
                  </a:lnTo>
                  <a:lnTo>
                    <a:pt x="111815" y="6118"/>
                  </a:lnTo>
                  <a:lnTo>
                    <a:pt x="114300" y="11532"/>
                  </a:lnTo>
                  <a:lnTo>
                    <a:pt x="115032" y="17916"/>
                  </a:lnTo>
                  <a:lnTo>
                    <a:pt x="112746" y="24020"/>
                  </a:lnTo>
                  <a:lnTo>
                    <a:pt x="73830" y="64039"/>
                  </a:lnTo>
                  <a:lnTo>
                    <a:pt x="37562" y="94121"/>
                  </a:lnTo>
                  <a:lnTo>
                    <a:pt x="36136" y="97013"/>
                  </a:lnTo>
                  <a:lnTo>
                    <a:pt x="37960" y="98016"/>
                  </a:lnTo>
                  <a:lnTo>
                    <a:pt x="83210" y="8892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6515381" y="4419667"/>
              <a:ext cx="175829" cy="208676"/>
            </a:xfrm>
            <a:custGeom>
              <a:avLst/>
              <a:gdLst/>
              <a:ahLst/>
              <a:cxnLst/>
              <a:rect l="0" t="0" r="0" b="0"/>
              <a:pathLst>
                <a:path w="175829" h="208676">
                  <a:moveTo>
                    <a:pt x="0" y="106983"/>
                  </a:moveTo>
                  <a:lnTo>
                    <a:pt x="13252" y="111401"/>
                  </a:lnTo>
                  <a:lnTo>
                    <a:pt x="19005" y="110853"/>
                  </a:lnTo>
                  <a:lnTo>
                    <a:pt x="32237" y="104945"/>
                  </a:lnTo>
                  <a:lnTo>
                    <a:pt x="31662" y="106549"/>
                  </a:lnTo>
                  <a:lnTo>
                    <a:pt x="27016" y="114187"/>
                  </a:lnTo>
                  <a:lnTo>
                    <a:pt x="13773" y="153955"/>
                  </a:lnTo>
                  <a:lnTo>
                    <a:pt x="13210" y="172238"/>
                  </a:lnTo>
                  <a:lnTo>
                    <a:pt x="14354" y="180997"/>
                  </a:lnTo>
                  <a:lnTo>
                    <a:pt x="18815" y="184987"/>
                  </a:lnTo>
                  <a:lnTo>
                    <a:pt x="25487" y="185798"/>
                  </a:lnTo>
                  <a:lnTo>
                    <a:pt x="33633" y="184490"/>
                  </a:lnTo>
                  <a:lnTo>
                    <a:pt x="40913" y="179919"/>
                  </a:lnTo>
                  <a:lnTo>
                    <a:pt x="88623" y="119700"/>
                  </a:lnTo>
                  <a:lnTo>
                    <a:pt x="114865" y="64520"/>
                  </a:lnTo>
                  <a:lnTo>
                    <a:pt x="135524" y="3368"/>
                  </a:lnTo>
                  <a:lnTo>
                    <a:pt x="135653" y="0"/>
                  </a:lnTo>
                  <a:lnTo>
                    <a:pt x="133890" y="1452"/>
                  </a:lnTo>
                  <a:lnTo>
                    <a:pt x="119368" y="33538"/>
                  </a:lnTo>
                  <a:lnTo>
                    <a:pt x="103560" y="88790"/>
                  </a:lnTo>
                  <a:lnTo>
                    <a:pt x="101500" y="110300"/>
                  </a:lnTo>
                  <a:lnTo>
                    <a:pt x="103725" y="118440"/>
                  </a:lnTo>
                  <a:lnTo>
                    <a:pt x="107981" y="124792"/>
                  </a:lnTo>
                  <a:lnTo>
                    <a:pt x="113593" y="129950"/>
                  </a:lnTo>
                  <a:lnTo>
                    <a:pt x="119182" y="131540"/>
                  </a:lnTo>
                  <a:lnTo>
                    <a:pt x="124759" y="130751"/>
                  </a:lnTo>
                  <a:lnTo>
                    <a:pt x="137734" y="126792"/>
                  </a:lnTo>
                  <a:lnTo>
                    <a:pt x="155828" y="125033"/>
                  </a:lnTo>
                  <a:lnTo>
                    <a:pt x="163057" y="127338"/>
                  </a:lnTo>
                  <a:lnTo>
                    <a:pt x="168802" y="131647"/>
                  </a:lnTo>
                  <a:lnTo>
                    <a:pt x="173556" y="137295"/>
                  </a:lnTo>
                  <a:lnTo>
                    <a:pt x="175800" y="144757"/>
                  </a:lnTo>
                  <a:lnTo>
                    <a:pt x="175828" y="162911"/>
                  </a:lnTo>
                  <a:lnTo>
                    <a:pt x="166229" y="189506"/>
                  </a:lnTo>
                  <a:lnTo>
                    <a:pt x="154317" y="201600"/>
                  </a:lnTo>
                  <a:lnTo>
                    <a:pt x="147257" y="206119"/>
                  </a:lnTo>
                  <a:lnTo>
                    <a:pt x="132016" y="208675"/>
                  </a:lnTo>
                  <a:lnTo>
                    <a:pt x="124068" y="208061"/>
                  </a:lnTo>
                  <a:lnTo>
                    <a:pt x="117845" y="204879"/>
                  </a:lnTo>
                  <a:lnTo>
                    <a:pt x="108466" y="193947"/>
                  </a:lnTo>
                  <a:lnTo>
                    <a:pt x="106519" y="187149"/>
                  </a:lnTo>
                  <a:lnTo>
                    <a:pt x="108174" y="15690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6814938" y="4410156"/>
              <a:ext cx="205515" cy="214001"/>
            </a:xfrm>
            <a:custGeom>
              <a:avLst/>
              <a:gdLst/>
              <a:ahLst/>
              <a:cxnLst/>
              <a:rect l="0" t="0" r="0" b="0"/>
              <a:pathLst>
                <a:path w="205515" h="214001">
                  <a:moveTo>
                    <a:pt x="0" y="0"/>
                  </a:moveTo>
                  <a:lnTo>
                    <a:pt x="17670" y="0"/>
                  </a:lnTo>
                  <a:lnTo>
                    <a:pt x="41910" y="8834"/>
                  </a:lnTo>
                  <a:lnTo>
                    <a:pt x="53452" y="20568"/>
                  </a:lnTo>
                  <a:lnTo>
                    <a:pt x="57825" y="27580"/>
                  </a:lnTo>
                  <a:lnTo>
                    <a:pt x="60218" y="47699"/>
                  </a:lnTo>
                  <a:lnTo>
                    <a:pt x="57274" y="71126"/>
                  </a:lnTo>
                  <a:lnTo>
                    <a:pt x="35200" y="127459"/>
                  </a:lnTo>
                  <a:lnTo>
                    <a:pt x="14281" y="189728"/>
                  </a:lnTo>
                  <a:lnTo>
                    <a:pt x="15068" y="197677"/>
                  </a:lnTo>
                  <a:lnTo>
                    <a:pt x="23339" y="211439"/>
                  </a:lnTo>
                  <a:lnTo>
                    <a:pt x="29428" y="214000"/>
                  </a:lnTo>
                  <a:lnTo>
                    <a:pt x="36262" y="213857"/>
                  </a:lnTo>
                  <a:lnTo>
                    <a:pt x="52175" y="207844"/>
                  </a:lnTo>
                  <a:lnTo>
                    <a:pt x="81001" y="187940"/>
                  </a:lnTo>
                  <a:lnTo>
                    <a:pt x="138863" y="125182"/>
                  </a:lnTo>
                  <a:lnTo>
                    <a:pt x="145276" y="116739"/>
                  </a:lnTo>
                  <a:lnTo>
                    <a:pt x="146777" y="112959"/>
                  </a:lnTo>
                  <a:lnTo>
                    <a:pt x="145005" y="112288"/>
                  </a:lnTo>
                  <a:lnTo>
                    <a:pt x="141049" y="113690"/>
                  </a:lnTo>
                  <a:lnTo>
                    <a:pt x="134188" y="122645"/>
                  </a:lnTo>
                  <a:lnTo>
                    <a:pt x="122250" y="150993"/>
                  </a:lnTo>
                  <a:lnTo>
                    <a:pt x="121518" y="166960"/>
                  </a:lnTo>
                  <a:lnTo>
                    <a:pt x="122618" y="175101"/>
                  </a:lnTo>
                  <a:lnTo>
                    <a:pt x="127049" y="179604"/>
                  </a:lnTo>
                  <a:lnTo>
                    <a:pt x="133701" y="181682"/>
                  </a:lnTo>
                  <a:lnTo>
                    <a:pt x="141834" y="182142"/>
                  </a:lnTo>
                  <a:lnTo>
                    <a:pt x="149105" y="179675"/>
                  </a:lnTo>
                  <a:lnTo>
                    <a:pt x="184253" y="148237"/>
                  </a:lnTo>
                  <a:lnTo>
                    <a:pt x="199545" y="119941"/>
                  </a:lnTo>
                  <a:lnTo>
                    <a:pt x="205514" y="88135"/>
                  </a:lnTo>
                  <a:lnTo>
                    <a:pt x="201979" y="71222"/>
                  </a:lnTo>
                  <a:lnTo>
                    <a:pt x="198447" y="64124"/>
                  </a:lnTo>
                  <a:lnTo>
                    <a:pt x="191470" y="60316"/>
                  </a:lnTo>
                  <a:lnTo>
                    <a:pt x="171391" y="58550"/>
                  </a:lnTo>
                  <a:lnTo>
                    <a:pt x="154454" y="63312"/>
                  </a:lnTo>
                  <a:lnTo>
                    <a:pt x="124816" y="8321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7072891" y="4437705"/>
              <a:ext cx="83211" cy="111073"/>
            </a:xfrm>
            <a:custGeom>
              <a:avLst/>
              <a:gdLst/>
              <a:ahLst/>
              <a:cxnLst/>
              <a:rect l="0" t="0" r="0" b="0"/>
              <a:pathLst>
                <a:path w="83211" h="111073">
                  <a:moveTo>
                    <a:pt x="0" y="47340"/>
                  </a:moveTo>
                  <a:lnTo>
                    <a:pt x="24723" y="39772"/>
                  </a:lnTo>
                  <a:lnTo>
                    <a:pt x="66392" y="5454"/>
                  </a:lnTo>
                  <a:lnTo>
                    <a:pt x="71998" y="0"/>
                  </a:lnTo>
                  <a:lnTo>
                    <a:pt x="75735" y="62"/>
                  </a:lnTo>
                  <a:lnTo>
                    <a:pt x="78228" y="3802"/>
                  </a:lnTo>
                  <a:lnTo>
                    <a:pt x="79889" y="9994"/>
                  </a:lnTo>
                  <a:lnTo>
                    <a:pt x="77809" y="31960"/>
                  </a:lnTo>
                  <a:lnTo>
                    <a:pt x="59636" y="88107"/>
                  </a:lnTo>
                  <a:lnTo>
                    <a:pt x="56399" y="99481"/>
                  </a:lnTo>
                  <a:lnTo>
                    <a:pt x="57016" y="106139"/>
                  </a:lnTo>
                  <a:lnTo>
                    <a:pt x="60200" y="109653"/>
                  </a:lnTo>
                  <a:lnTo>
                    <a:pt x="65097" y="111072"/>
                  </a:lnTo>
                  <a:lnTo>
                    <a:pt x="69285" y="110168"/>
                  </a:lnTo>
                  <a:lnTo>
                    <a:pt x="83210" y="9726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7189386" y="4435119"/>
              <a:ext cx="92446" cy="209386"/>
            </a:xfrm>
            <a:custGeom>
              <a:avLst/>
              <a:gdLst/>
              <a:ahLst/>
              <a:cxnLst/>
              <a:rect l="0" t="0" r="0" b="0"/>
              <a:pathLst>
                <a:path w="92446" h="209386">
                  <a:moveTo>
                    <a:pt x="49926" y="0"/>
                  </a:moveTo>
                  <a:lnTo>
                    <a:pt x="42762" y="53491"/>
                  </a:lnTo>
                  <a:lnTo>
                    <a:pt x="49516" y="72775"/>
                  </a:lnTo>
                  <a:lnTo>
                    <a:pt x="88733" y="125848"/>
                  </a:lnTo>
                  <a:lnTo>
                    <a:pt x="92445" y="141916"/>
                  </a:lnTo>
                  <a:lnTo>
                    <a:pt x="87295" y="174833"/>
                  </a:lnTo>
                  <a:lnTo>
                    <a:pt x="77629" y="188959"/>
                  </a:lnTo>
                  <a:lnTo>
                    <a:pt x="64088" y="200476"/>
                  </a:lnTo>
                  <a:lnTo>
                    <a:pt x="48823" y="208677"/>
                  </a:lnTo>
                  <a:lnTo>
                    <a:pt x="41794" y="209385"/>
                  </a:lnTo>
                  <a:lnTo>
                    <a:pt x="29054" y="205240"/>
                  </a:lnTo>
                  <a:lnTo>
                    <a:pt x="17228" y="192303"/>
                  </a:lnTo>
                  <a:lnTo>
                    <a:pt x="11485" y="183675"/>
                  </a:lnTo>
                  <a:lnTo>
                    <a:pt x="0" y="12481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7247633" y="4360229"/>
              <a:ext cx="141459" cy="108175"/>
            </a:xfrm>
            <a:custGeom>
              <a:avLst/>
              <a:gdLst/>
              <a:ahLst/>
              <a:cxnLst/>
              <a:rect l="0" t="0" r="0" b="0"/>
              <a:pathLst>
                <a:path w="141459" h="108175">
                  <a:moveTo>
                    <a:pt x="0" y="0"/>
                  </a:moveTo>
                  <a:lnTo>
                    <a:pt x="56934" y="53046"/>
                  </a:lnTo>
                  <a:lnTo>
                    <a:pt x="112852" y="92559"/>
                  </a:lnTo>
                  <a:lnTo>
                    <a:pt x="141458" y="10817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51" name="Group 350"/>
          <p:cNvGrpSpPr/>
          <p:nvPr/>
        </p:nvGrpSpPr>
        <p:grpSpPr>
          <a:xfrm>
            <a:off x="5059197" y="4576576"/>
            <a:ext cx="1023490" cy="471209"/>
            <a:chOff x="5059197" y="4576576"/>
            <a:chExt cx="1023490" cy="471209"/>
          </a:xfrm>
        </p:grpSpPr>
        <p:sp>
          <p:nvSpPr>
            <p:cNvPr id="338" name="Freeform 337"/>
            <p:cNvSpPr/>
            <p:nvPr/>
          </p:nvSpPr>
          <p:spPr>
            <a:xfrm>
              <a:off x="5059197" y="4609861"/>
              <a:ext cx="16643" cy="357175"/>
            </a:xfrm>
            <a:custGeom>
              <a:avLst/>
              <a:gdLst/>
              <a:ahLst/>
              <a:cxnLst/>
              <a:rect l="0" t="0" r="0" b="0"/>
              <a:pathLst>
                <a:path w="16643" h="357175">
                  <a:moveTo>
                    <a:pt x="0" y="0"/>
                  </a:moveTo>
                  <a:lnTo>
                    <a:pt x="5719" y="22703"/>
                  </a:lnTo>
                  <a:lnTo>
                    <a:pt x="7807" y="80195"/>
                  </a:lnTo>
                  <a:lnTo>
                    <a:pt x="8220" y="140349"/>
                  </a:lnTo>
                  <a:lnTo>
                    <a:pt x="5843" y="201659"/>
                  </a:lnTo>
                  <a:lnTo>
                    <a:pt x="770" y="262661"/>
                  </a:lnTo>
                  <a:lnTo>
                    <a:pt x="102" y="318863"/>
                  </a:lnTo>
                  <a:lnTo>
                    <a:pt x="945" y="356858"/>
                  </a:lnTo>
                  <a:lnTo>
                    <a:pt x="2479" y="357174"/>
                  </a:lnTo>
                  <a:lnTo>
                    <a:pt x="4426" y="354611"/>
                  </a:lnTo>
                  <a:lnTo>
                    <a:pt x="13271" y="323924"/>
                  </a:lnTo>
                  <a:lnTo>
                    <a:pt x="15977" y="284715"/>
                  </a:lnTo>
                  <a:lnTo>
                    <a:pt x="16642" y="25795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5067519" y="4576576"/>
              <a:ext cx="166421" cy="88381"/>
            </a:xfrm>
            <a:custGeom>
              <a:avLst/>
              <a:gdLst/>
              <a:ahLst/>
              <a:cxnLst/>
              <a:rect l="0" t="0" r="0" b="0"/>
              <a:pathLst>
                <a:path w="166421" h="88381">
                  <a:moveTo>
                    <a:pt x="0" y="49927"/>
                  </a:moveTo>
                  <a:lnTo>
                    <a:pt x="7567" y="68932"/>
                  </a:lnTo>
                  <a:lnTo>
                    <a:pt x="15999" y="80255"/>
                  </a:lnTo>
                  <a:lnTo>
                    <a:pt x="30841" y="86520"/>
                  </a:lnTo>
                  <a:lnTo>
                    <a:pt x="50689" y="88380"/>
                  </a:lnTo>
                  <a:lnTo>
                    <a:pt x="86929" y="83304"/>
                  </a:lnTo>
                  <a:lnTo>
                    <a:pt x="120575" y="69576"/>
                  </a:lnTo>
                  <a:lnTo>
                    <a:pt x="146673" y="48352"/>
                  </a:lnTo>
                  <a:lnTo>
                    <a:pt x="160158" y="25421"/>
                  </a:lnTo>
                  <a:lnTo>
                    <a:pt x="166420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5092481" y="4759640"/>
              <a:ext cx="116496" cy="24964"/>
            </a:xfrm>
            <a:custGeom>
              <a:avLst/>
              <a:gdLst/>
              <a:ahLst/>
              <a:cxnLst/>
              <a:rect l="0" t="0" r="0" b="0"/>
              <a:pathLst>
                <a:path w="116496" h="24964">
                  <a:moveTo>
                    <a:pt x="0" y="0"/>
                  </a:moveTo>
                  <a:lnTo>
                    <a:pt x="25648" y="4794"/>
                  </a:lnTo>
                  <a:lnTo>
                    <a:pt x="71077" y="814"/>
                  </a:lnTo>
                  <a:lnTo>
                    <a:pt x="89837" y="5292"/>
                  </a:lnTo>
                  <a:lnTo>
                    <a:pt x="104647" y="12522"/>
                  </a:lnTo>
                  <a:lnTo>
                    <a:pt x="116495" y="2496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5059197" y="4901097"/>
              <a:ext cx="158101" cy="52119"/>
            </a:xfrm>
            <a:custGeom>
              <a:avLst/>
              <a:gdLst/>
              <a:ahLst/>
              <a:cxnLst/>
              <a:rect l="0" t="0" r="0" b="0"/>
              <a:pathLst>
                <a:path w="158101" h="52119">
                  <a:moveTo>
                    <a:pt x="0" y="41606"/>
                  </a:moveTo>
                  <a:lnTo>
                    <a:pt x="8835" y="50440"/>
                  </a:lnTo>
                  <a:lnTo>
                    <a:pt x="15136" y="52118"/>
                  </a:lnTo>
                  <a:lnTo>
                    <a:pt x="66701" y="45980"/>
                  </a:lnTo>
                  <a:lnTo>
                    <a:pt x="113200" y="28259"/>
                  </a:lnTo>
                  <a:lnTo>
                    <a:pt x="158100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5258903" y="4651466"/>
              <a:ext cx="108174" cy="396319"/>
            </a:xfrm>
            <a:custGeom>
              <a:avLst/>
              <a:gdLst/>
              <a:ahLst/>
              <a:cxnLst/>
              <a:rect l="0" t="0" r="0" b="0"/>
              <a:pathLst>
                <a:path w="108174" h="396319">
                  <a:moveTo>
                    <a:pt x="108173" y="0"/>
                  </a:moveTo>
                  <a:lnTo>
                    <a:pt x="74432" y="20569"/>
                  </a:lnTo>
                  <a:lnTo>
                    <a:pt x="49791" y="47700"/>
                  </a:lnTo>
                  <a:lnTo>
                    <a:pt x="15870" y="110825"/>
                  </a:lnTo>
                  <a:lnTo>
                    <a:pt x="6038" y="145223"/>
                  </a:lnTo>
                  <a:lnTo>
                    <a:pt x="6690" y="164396"/>
                  </a:lnTo>
                  <a:lnTo>
                    <a:pt x="14992" y="179698"/>
                  </a:lnTo>
                  <a:lnTo>
                    <a:pt x="74225" y="229160"/>
                  </a:lnTo>
                  <a:lnTo>
                    <a:pt x="87230" y="247313"/>
                  </a:lnTo>
                  <a:lnTo>
                    <a:pt x="91777" y="265243"/>
                  </a:lnTo>
                  <a:lnTo>
                    <a:pt x="87162" y="299354"/>
                  </a:lnTo>
                  <a:lnTo>
                    <a:pt x="56576" y="356774"/>
                  </a:lnTo>
                  <a:lnTo>
                    <a:pt x="29050" y="393145"/>
                  </a:lnTo>
                  <a:lnTo>
                    <a:pt x="23065" y="396158"/>
                  </a:lnTo>
                  <a:lnTo>
                    <a:pt x="17226" y="396318"/>
                  </a:lnTo>
                  <a:lnTo>
                    <a:pt x="11484" y="394575"/>
                  </a:lnTo>
                  <a:lnTo>
                    <a:pt x="7656" y="391564"/>
                  </a:lnTo>
                  <a:lnTo>
                    <a:pt x="0" y="37444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5310498" y="4651466"/>
              <a:ext cx="189716" cy="367523"/>
            </a:xfrm>
            <a:custGeom>
              <a:avLst/>
              <a:gdLst/>
              <a:ahLst/>
              <a:cxnLst/>
              <a:rect l="0" t="0" r="0" b="0"/>
              <a:pathLst>
                <a:path w="189716" h="367523">
                  <a:moveTo>
                    <a:pt x="123147" y="0"/>
                  </a:moveTo>
                  <a:lnTo>
                    <a:pt x="89406" y="2465"/>
                  </a:lnTo>
                  <a:lnTo>
                    <a:pt x="64763" y="11517"/>
                  </a:lnTo>
                  <a:lnTo>
                    <a:pt x="31588" y="31142"/>
                  </a:lnTo>
                  <a:lnTo>
                    <a:pt x="11061" y="56174"/>
                  </a:lnTo>
                  <a:lnTo>
                    <a:pt x="3988" y="76433"/>
                  </a:lnTo>
                  <a:lnTo>
                    <a:pt x="0" y="136285"/>
                  </a:lnTo>
                  <a:lnTo>
                    <a:pt x="5593" y="193842"/>
                  </a:lnTo>
                  <a:lnTo>
                    <a:pt x="13098" y="249590"/>
                  </a:lnTo>
                  <a:lnTo>
                    <a:pt x="23860" y="307145"/>
                  </a:lnTo>
                  <a:lnTo>
                    <a:pt x="38918" y="345435"/>
                  </a:lnTo>
                  <a:lnTo>
                    <a:pt x="51503" y="359396"/>
                  </a:lnTo>
                  <a:lnTo>
                    <a:pt x="58742" y="364413"/>
                  </a:lnTo>
                  <a:lnTo>
                    <a:pt x="74182" y="367522"/>
                  </a:lnTo>
                  <a:lnTo>
                    <a:pt x="82182" y="367057"/>
                  </a:lnTo>
                  <a:lnTo>
                    <a:pt x="115529" y="353150"/>
                  </a:lnTo>
                  <a:lnTo>
                    <a:pt x="141435" y="335880"/>
                  </a:lnTo>
                  <a:lnTo>
                    <a:pt x="189715" y="2829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5528796" y="4676429"/>
              <a:ext cx="83893" cy="284262"/>
            </a:xfrm>
            <a:custGeom>
              <a:avLst/>
              <a:gdLst/>
              <a:ahLst/>
              <a:cxnLst/>
              <a:rect l="0" t="0" r="0" b="0"/>
              <a:pathLst>
                <a:path w="83893" h="284262">
                  <a:moveTo>
                    <a:pt x="54628" y="0"/>
                  </a:moveTo>
                  <a:lnTo>
                    <a:pt x="31464" y="23164"/>
                  </a:lnTo>
                  <a:lnTo>
                    <a:pt x="25841" y="38648"/>
                  </a:lnTo>
                  <a:lnTo>
                    <a:pt x="24342" y="47955"/>
                  </a:lnTo>
                  <a:lnTo>
                    <a:pt x="27607" y="63227"/>
                  </a:lnTo>
                  <a:lnTo>
                    <a:pt x="44770" y="88098"/>
                  </a:lnTo>
                  <a:lnTo>
                    <a:pt x="76925" y="121984"/>
                  </a:lnTo>
                  <a:lnTo>
                    <a:pt x="83029" y="140508"/>
                  </a:lnTo>
                  <a:lnTo>
                    <a:pt x="83892" y="163225"/>
                  </a:lnTo>
                  <a:lnTo>
                    <a:pt x="73982" y="194957"/>
                  </a:lnTo>
                  <a:lnTo>
                    <a:pt x="27910" y="255399"/>
                  </a:lnTo>
                  <a:lnTo>
                    <a:pt x="8599" y="282159"/>
                  </a:lnTo>
                  <a:lnTo>
                    <a:pt x="4526" y="284261"/>
                  </a:lnTo>
                  <a:lnTo>
                    <a:pt x="1811" y="281963"/>
                  </a:lnTo>
                  <a:lnTo>
                    <a:pt x="0" y="276733"/>
                  </a:lnTo>
                  <a:lnTo>
                    <a:pt x="643" y="271398"/>
                  </a:lnTo>
                  <a:lnTo>
                    <a:pt x="21343" y="22466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5649992" y="4759640"/>
              <a:ext cx="49927" cy="232990"/>
            </a:xfrm>
            <a:custGeom>
              <a:avLst/>
              <a:gdLst/>
              <a:ahLst/>
              <a:cxnLst/>
              <a:rect l="0" t="0" r="0" b="0"/>
              <a:pathLst>
                <a:path w="49927" h="232990">
                  <a:moveTo>
                    <a:pt x="49926" y="0"/>
                  </a:moveTo>
                  <a:lnTo>
                    <a:pt x="35733" y="63433"/>
                  </a:lnTo>
                  <a:lnTo>
                    <a:pt x="27641" y="113306"/>
                  </a:lnTo>
                  <a:lnTo>
                    <a:pt x="16623" y="167160"/>
                  </a:lnTo>
                  <a:lnTo>
                    <a:pt x="3696" y="229388"/>
                  </a:lnTo>
                  <a:lnTo>
                    <a:pt x="2464" y="232437"/>
                  </a:lnTo>
                  <a:lnTo>
                    <a:pt x="0" y="23298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5716560" y="4689048"/>
              <a:ext cx="99854" cy="28987"/>
            </a:xfrm>
            <a:custGeom>
              <a:avLst/>
              <a:gdLst/>
              <a:ahLst/>
              <a:cxnLst/>
              <a:rect l="0" t="0" r="0" b="0"/>
              <a:pathLst>
                <a:path w="99854" h="28987">
                  <a:moveTo>
                    <a:pt x="0" y="12344"/>
                  </a:moveTo>
                  <a:lnTo>
                    <a:pt x="51054" y="0"/>
                  </a:lnTo>
                  <a:lnTo>
                    <a:pt x="71076" y="1619"/>
                  </a:lnTo>
                  <a:lnTo>
                    <a:pt x="87371" y="7885"/>
                  </a:lnTo>
                  <a:lnTo>
                    <a:pt x="94305" y="12146"/>
                  </a:lnTo>
                  <a:lnTo>
                    <a:pt x="98004" y="15910"/>
                  </a:lnTo>
                  <a:lnTo>
                    <a:pt x="99545" y="19344"/>
                  </a:lnTo>
                  <a:lnTo>
                    <a:pt x="99853" y="2898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5674955" y="4886380"/>
              <a:ext cx="91532" cy="14718"/>
            </a:xfrm>
            <a:custGeom>
              <a:avLst/>
              <a:gdLst/>
              <a:ahLst/>
              <a:cxnLst/>
              <a:rect l="0" t="0" r="0" b="0"/>
              <a:pathLst>
                <a:path w="91532" h="14718">
                  <a:moveTo>
                    <a:pt x="0" y="14717"/>
                  </a:moveTo>
                  <a:lnTo>
                    <a:pt x="58604" y="1449"/>
                  </a:lnTo>
                  <a:lnTo>
                    <a:pt x="85062" y="0"/>
                  </a:lnTo>
                  <a:lnTo>
                    <a:pt x="88143" y="1207"/>
                  </a:lnTo>
                  <a:lnTo>
                    <a:pt x="91531" y="639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5649992" y="4717770"/>
              <a:ext cx="299559" cy="316921"/>
            </a:xfrm>
            <a:custGeom>
              <a:avLst/>
              <a:gdLst/>
              <a:ahLst/>
              <a:cxnLst/>
              <a:rect l="0" t="0" r="0" b="0"/>
              <a:pathLst>
                <a:path w="299559" h="316921">
                  <a:moveTo>
                    <a:pt x="0" y="258217"/>
                  </a:moveTo>
                  <a:lnTo>
                    <a:pt x="29620" y="264803"/>
                  </a:lnTo>
                  <a:lnTo>
                    <a:pt x="59627" y="263559"/>
                  </a:lnTo>
                  <a:lnTo>
                    <a:pt x="79201" y="258742"/>
                  </a:lnTo>
                  <a:lnTo>
                    <a:pt x="106833" y="240583"/>
                  </a:lnTo>
                  <a:lnTo>
                    <a:pt x="136658" y="210934"/>
                  </a:lnTo>
                  <a:lnTo>
                    <a:pt x="177654" y="149400"/>
                  </a:lnTo>
                  <a:lnTo>
                    <a:pt x="207896" y="94268"/>
                  </a:lnTo>
                  <a:lnTo>
                    <a:pt x="231604" y="33252"/>
                  </a:lnTo>
                  <a:lnTo>
                    <a:pt x="243263" y="0"/>
                  </a:lnTo>
                  <a:lnTo>
                    <a:pt x="238788" y="6927"/>
                  </a:lnTo>
                  <a:lnTo>
                    <a:pt x="216357" y="67093"/>
                  </a:lnTo>
                  <a:lnTo>
                    <a:pt x="203405" y="111246"/>
                  </a:lnTo>
                  <a:lnTo>
                    <a:pt x="200436" y="166418"/>
                  </a:lnTo>
                  <a:lnTo>
                    <a:pt x="206445" y="228425"/>
                  </a:lnTo>
                  <a:lnTo>
                    <a:pt x="219048" y="265584"/>
                  </a:lnTo>
                  <a:lnTo>
                    <a:pt x="244440" y="301374"/>
                  </a:lnTo>
                  <a:lnTo>
                    <a:pt x="255337" y="313147"/>
                  </a:lnTo>
                  <a:lnTo>
                    <a:pt x="261756" y="316102"/>
                  </a:lnTo>
                  <a:lnTo>
                    <a:pt x="276285" y="316920"/>
                  </a:lnTo>
                  <a:lnTo>
                    <a:pt x="287057" y="314201"/>
                  </a:lnTo>
                  <a:lnTo>
                    <a:pt x="299558" y="30814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6057723" y="4842850"/>
              <a:ext cx="8322" cy="16643"/>
            </a:xfrm>
            <a:custGeom>
              <a:avLst/>
              <a:gdLst/>
              <a:ahLst/>
              <a:cxnLst/>
              <a:rect l="0" t="0" r="0" b="0"/>
              <a:pathLst>
                <a:path w="8322" h="16643">
                  <a:moveTo>
                    <a:pt x="8321" y="0"/>
                  </a:moveTo>
                  <a:lnTo>
                    <a:pt x="0" y="166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6074365" y="4975987"/>
              <a:ext cx="8322" cy="8322"/>
            </a:xfrm>
            <a:custGeom>
              <a:avLst/>
              <a:gdLst/>
              <a:ahLst/>
              <a:cxnLst/>
              <a:rect l="0" t="0" r="0" b="0"/>
              <a:pathLst>
                <a:path w="8322" h="8322">
                  <a:moveTo>
                    <a:pt x="0" y="0"/>
                  </a:moveTo>
                  <a:lnTo>
                    <a:pt x="8321" y="83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67" name="Group 366"/>
          <p:cNvGrpSpPr/>
          <p:nvPr/>
        </p:nvGrpSpPr>
        <p:grpSpPr>
          <a:xfrm>
            <a:off x="6292438" y="4701392"/>
            <a:ext cx="2136785" cy="657364"/>
            <a:chOff x="6292438" y="4701392"/>
            <a:chExt cx="2136785" cy="657364"/>
          </a:xfrm>
        </p:grpSpPr>
        <p:sp>
          <p:nvSpPr>
            <p:cNvPr id="352" name="Freeform 351"/>
            <p:cNvSpPr/>
            <p:nvPr/>
          </p:nvSpPr>
          <p:spPr>
            <a:xfrm>
              <a:off x="6292438" y="4802930"/>
              <a:ext cx="160746" cy="356756"/>
            </a:xfrm>
            <a:custGeom>
              <a:avLst/>
              <a:gdLst/>
              <a:ahLst/>
              <a:cxnLst/>
              <a:rect l="0" t="0" r="0" b="0"/>
              <a:pathLst>
                <a:path w="160746" h="356756">
                  <a:moveTo>
                    <a:pt x="48201" y="156415"/>
                  </a:moveTo>
                  <a:lnTo>
                    <a:pt x="53919" y="215943"/>
                  </a:lnTo>
                  <a:lnTo>
                    <a:pt x="56179" y="279356"/>
                  </a:lnTo>
                  <a:lnTo>
                    <a:pt x="55530" y="332259"/>
                  </a:lnTo>
                  <a:lnTo>
                    <a:pt x="52074" y="352912"/>
                  </a:lnTo>
                  <a:lnTo>
                    <a:pt x="48934" y="356755"/>
                  </a:lnTo>
                  <a:lnTo>
                    <a:pt x="44991" y="356543"/>
                  </a:lnTo>
                  <a:lnTo>
                    <a:pt x="40514" y="353629"/>
                  </a:lnTo>
                  <a:lnTo>
                    <a:pt x="33074" y="338063"/>
                  </a:lnTo>
                  <a:lnTo>
                    <a:pt x="15049" y="279371"/>
                  </a:lnTo>
                  <a:lnTo>
                    <a:pt x="7709" y="225512"/>
                  </a:lnTo>
                  <a:lnTo>
                    <a:pt x="975" y="164886"/>
                  </a:lnTo>
                  <a:lnTo>
                    <a:pt x="0" y="134373"/>
                  </a:lnTo>
                  <a:lnTo>
                    <a:pt x="9961" y="76979"/>
                  </a:lnTo>
                  <a:lnTo>
                    <a:pt x="22283" y="39087"/>
                  </a:lnTo>
                  <a:lnTo>
                    <a:pt x="42062" y="8854"/>
                  </a:lnTo>
                  <a:lnTo>
                    <a:pt x="50580" y="3492"/>
                  </a:lnTo>
                  <a:lnTo>
                    <a:pt x="69907" y="0"/>
                  </a:lnTo>
                  <a:lnTo>
                    <a:pt x="85893" y="3994"/>
                  </a:lnTo>
                  <a:lnTo>
                    <a:pt x="92745" y="7648"/>
                  </a:lnTo>
                  <a:lnTo>
                    <a:pt x="97312" y="14707"/>
                  </a:lnTo>
                  <a:lnTo>
                    <a:pt x="103741" y="46729"/>
                  </a:lnTo>
                  <a:lnTo>
                    <a:pt x="101674" y="108150"/>
                  </a:lnTo>
                  <a:lnTo>
                    <a:pt x="94761" y="137799"/>
                  </a:lnTo>
                  <a:lnTo>
                    <a:pt x="95883" y="144929"/>
                  </a:lnTo>
                  <a:lnTo>
                    <a:pt x="99405" y="150607"/>
                  </a:lnTo>
                  <a:lnTo>
                    <a:pt x="104526" y="155317"/>
                  </a:lnTo>
                  <a:lnTo>
                    <a:pt x="120079" y="160549"/>
                  </a:lnTo>
                  <a:lnTo>
                    <a:pt x="137470" y="164724"/>
                  </a:lnTo>
                  <a:lnTo>
                    <a:pt x="151362" y="172743"/>
                  </a:lnTo>
                  <a:lnTo>
                    <a:pt x="155807" y="179320"/>
                  </a:lnTo>
                  <a:lnTo>
                    <a:pt x="160745" y="196489"/>
                  </a:lnTo>
                  <a:lnTo>
                    <a:pt x="158009" y="216447"/>
                  </a:lnTo>
                  <a:lnTo>
                    <a:pt x="140872" y="268522"/>
                  </a:lnTo>
                  <a:lnTo>
                    <a:pt x="109920" y="302477"/>
                  </a:lnTo>
                  <a:lnTo>
                    <a:pt x="103215" y="304640"/>
                  </a:lnTo>
                  <a:lnTo>
                    <a:pt x="88369" y="302113"/>
                  </a:lnTo>
                  <a:lnTo>
                    <a:pt x="83301" y="297001"/>
                  </a:lnTo>
                  <a:lnTo>
                    <a:pt x="73164" y="26458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6490418" y="4923616"/>
              <a:ext cx="152133" cy="142539"/>
            </a:xfrm>
            <a:custGeom>
              <a:avLst/>
              <a:gdLst/>
              <a:ahLst/>
              <a:cxnLst/>
              <a:rect l="0" t="0" r="0" b="0"/>
              <a:pathLst>
                <a:path w="152133" h="142539">
                  <a:moveTo>
                    <a:pt x="0" y="52371"/>
                  </a:moveTo>
                  <a:lnTo>
                    <a:pt x="9398" y="103596"/>
                  </a:lnTo>
                  <a:lnTo>
                    <a:pt x="12737" y="105012"/>
                  </a:lnTo>
                  <a:lnTo>
                    <a:pt x="16812" y="104107"/>
                  </a:lnTo>
                  <a:lnTo>
                    <a:pt x="19529" y="99806"/>
                  </a:lnTo>
                  <a:lnTo>
                    <a:pt x="36162" y="43985"/>
                  </a:lnTo>
                  <a:lnTo>
                    <a:pt x="56041" y="15170"/>
                  </a:lnTo>
                  <a:lnTo>
                    <a:pt x="76701" y="1798"/>
                  </a:lnTo>
                  <a:lnTo>
                    <a:pt x="92337" y="0"/>
                  </a:lnTo>
                  <a:lnTo>
                    <a:pt x="107607" y="3207"/>
                  </a:lnTo>
                  <a:lnTo>
                    <a:pt x="120558" y="10796"/>
                  </a:lnTo>
                  <a:lnTo>
                    <a:pt x="123826" y="16334"/>
                  </a:lnTo>
                  <a:lnTo>
                    <a:pt x="124992" y="29882"/>
                  </a:lnTo>
                  <a:lnTo>
                    <a:pt x="111557" y="86724"/>
                  </a:lnTo>
                  <a:lnTo>
                    <a:pt x="110100" y="116380"/>
                  </a:lnTo>
                  <a:lnTo>
                    <a:pt x="113036" y="134444"/>
                  </a:lnTo>
                  <a:lnTo>
                    <a:pt x="116962" y="139445"/>
                  </a:lnTo>
                  <a:lnTo>
                    <a:pt x="122354" y="141856"/>
                  </a:lnTo>
                  <a:lnTo>
                    <a:pt x="128722" y="142538"/>
                  </a:lnTo>
                  <a:lnTo>
                    <a:pt x="133892" y="140219"/>
                  </a:lnTo>
                  <a:lnTo>
                    <a:pt x="142101" y="130246"/>
                  </a:lnTo>
                  <a:lnTo>
                    <a:pt x="151921" y="109037"/>
                  </a:lnTo>
                  <a:lnTo>
                    <a:pt x="152132" y="102168"/>
                  </a:lnTo>
                  <a:lnTo>
                    <a:pt x="147434" y="89604"/>
                  </a:lnTo>
                  <a:lnTo>
                    <a:pt x="143593" y="86439"/>
                  </a:lnTo>
                  <a:lnTo>
                    <a:pt x="139184" y="85253"/>
                  </a:lnTo>
                  <a:lnTo>
                    <a:pt x="124815" y="8565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6681801" y="4962421"/>
              <a:ext cx="58727" cy="86159"/>
            </a:xfrm>
            <a:custGeom>
              <a:avLst/>
              <a:gdLst/>
              <a:ahLst/>
              <a:cxnLst/>
              <a:rect l="0" t="0" r="0" b="0"/>
              <a:pathLst>
                <a:path w="58727" h="86159">
                  <a:moveTo>
                    <a:pt x="33285" y="13566"/>
                  </a:moveTo>
                  <a:lnTo>
                    <a:pt x="24450" y="22401"/>
                  </a:lnTo>
                  <a:lnTo>
                    <a:pt x="20112" y="36600"/>
                  </a:lnTo>
                  <a:lnTo>
                    <a:pt x="19109" y="55238"/>
                  </a:lnTo>
                  <a:lnTo>
                    <a:pt x="21746" y="75850"/>
                  </a:lnTo>
                  <a:lnTo>
                    <a:pt x="25592" y="81901"/>
                  </a:lnTo>
                  <a:lnTo>
                    <a:pt x="30930" y="85010"/>
                  </a:lnTo>
                  <a:lnTo>
                    <a:pt x="37263" y="86158"/>
                  </a:lnTo>
                  <a:lnTo>
                    <a:pt x="43333" y="84150"/>
                  </a:lnTo>
                  <a:lnTo>
                    <a:pt x="55009" y="74523"/>
                  </a:lnTo>
                  <a:lnTo>
                    <a:pt x="57938" y="67148"/>
                  </a:lnTo>
                  <a:lnTo>
                    <a:pt x="58726" y="49091"/>
                  </a:lnTo>
                  <a:lnTo>
                    <a:pt x="53972" y="22551"/>
                  </a:lnTo>
                  <a:lnTo>
                    <a:pt x="42291" y="1538"/>
                  </a:lnTo>
                  <a:lnTo>
                    <a:pt x="37440" y="0"/>
                  </a:lnTo>
                  <a:lnTo>
                    <a:pt x="32357" y="1748"/>
                  </a:lnTo>
                  <a:lnTo>
                    <a:pt x="27119" y="5688"/>
                  </a:lnTo>
                  <a:lnTo>
                    <a:pt x="18833" y="19926"/>
                  </a:lnTo>
                  <a:lnTo>
                    <a:pt x="0" y="8013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6774631" y="4842850"/>
              <a:ext cx="389792" cy="249632"/>
            </a:xfrm>
            <a:custGeom>
              <a:avLst/>
              <a:gdLst/>
              <a:ahLst/>
              <a:cxnLst/>
              <a:rect l="0" t="0" r="0" b="0"/>
              <a:pathLst>
                <a:path w="389792" h="249632">
                  <a:moveTo>
                    <a:pt x="31987" y="0"/>
                  </a:moveTo>
                  <a:lnTo>
                    <a:pt x="17793" y="54017"/>
                  </a:lnTo>
                  <a:lnTo>
                    <a:pt x="7166" y="113521"/>
                  </a:lnTo>
                  <a:lnTo>
                    <a:pt x="0" y="166543"/>
                  </a:lnTo>
                  <a:lnTo>
                    <a:pt x="3504" y="201693"/>
                  </a:lnTo>
                  <a:lnTo>
                    <a:pt x="6526" y="207503"/>
                  </a:lnTo>
                  <a:lnTo>
                    <a:pt x="10391" y="209526"/>
                  </a:lnTo>
                  <a:lnTo>
                    <a:pt x="14815" y="209026"/>
                  </a:lnTo>
                  <a:lnTo>
                    <a:pt x="24663" y="198609"/>
                  </a:lnTo>
                  <a:lnTo>
                    <a:pt x="54572" y="143096"/>
                  </a:lnTo>
                  <a:lnTo>
                    <a:pt x="87808" y="83306"/>
                  </a:lnTo>
                  <a:lnTo>
                    <a:pt x="91390" y="82350"/>
                  </a:lnTo>
                  <a:lnTo>
                    <a:pt x="93778" y="86335"/>
                  </a:lnTo>
                  <a:lnTo>
                    <a:pt x="95371" y="93615"/>
                  </a:lnTo>
                  <a:lnTo>
                    <a:pt x="84963" y="149049"/>
                  </a:lnTo>
                  <a:lnTo>
                    <a:pt x="82515" y="194013"/>
                  </a:lnTo>
                  <a:lnTo>
                    <a:pt x="86012" y="200534"/>
                  </a:lnTo>
                  <a:lnTo>
                    <a:pt x="92042" y="203956"/>
                  </a:lnTo>
                  <a:lnTo>
                    <a:pt x="99761" y="205313"/>
                  </a:lnTo>
                  <a:lnTo>
                    <a:pt x="106755" y="204368"/>
                  </a:lnTo>
                  <a:lnTo>
                    <a:pt x="119458" y="198388"/>
                  </a:lnTo>
                  <a:lnTo>
                    <a:pt x="137005" y="180207"/>
                  </a:lnTo>
                  <a:lnTo>
                    <a:pt x="159056" y="132886"/>
                  </a:lnTo>
                  <a:lnTo>
                    <a:pt x="159961" y="116383"/>
                  </a:lnTo>
                  <a:lnTo>
                    <a:pt x="158909" y="108099"/>
                  </a:lnTo>
                  <a:lnTo>
                    <a:pt x="160056" y="104426"/>
                  </a:lnTo>
                  <a:lnTo>
                    <a:pt x="162670" y="103826"/>
                  </a:lnTo>
                  <a:lnTo>
                    <a:pt x="166261" y="105275"/>
                  </a:lnTo>
                  <a:lnTo>
                    <a:pt x="184568" y="120567"/>
                  </a:lnTo>
                  <a:lnTo>
                    <a:pt x="198724" y="147081"/>
                  </a:lnTo>
                  <a:lnTo>
                    <a:pt x="206072" y="187496"/>
                  </a:lnTo>
                  <a:lnTo>
                    <a:pt x="208140" y="186943"/>
                  </a:lnTo>
                  <a:lnTo>
                    <a:pt x="230645" y="145128"/>
                  </a:lnTo>
                  <a:lnTo>
                    <a:pt x="250489" y="132273"/>
                  </a:lnTo>
                  <a:lnTo>
                    <a:pt x="265935" y="130596"/>
                  </a:lnTo>
                  <a:lnTo>
                    <a:pt x="314986" y="137034"/>
                  </a:lnTo>
                  <a:lnTo>
                    <a:pt x="323279" y="135735"/>
                  </a:lnTo>
                  <a:lnTo>
                    <a:pt x="326034" y="137643"/>
                  </a:lnTo>
                  <a:lnTo>
                    <a:pt x="325097" y="141688"/>
                  </a:lnTo>
                  <a:lnTo>
                    <a:pt x="304807" y="176793"/>
                  </a:lnTo>
                  <a:lnTo>
                    <a:pt x="301170" y="196302"/>
                  </a:lnTo>
                  <a:lnTo>
                    <a:pt x="302973" y="203909"/>
                  </a:lnTo>
                  <a:lnTo>
                    <a:pt x="306949" y="209904"/>
                  </a:lnTo>
                  <a:lnTo>
                    <a:pt x="312374" y="214825"/>
                  </a:lnTo>
                  <a:lnTo>
                    <a:pt x="318764" y="217182"/>
                  </a:lnTo>
                  <a:lnTo>
                    <a:pt x="357016" y="221057"/>
                  </a:lnTo>
                  <a:lnTo>
                    <a:pt x="363319" y="225959"/>
                  </a:lnTo>
                  <a:lnTo>
                    <a:pt x="376605" y="245905"/>
                  </a:lnTo>
                  <a:lnTo>
                    <a:pt x="380076" y="248072"/>
                  </a:lnTo>
                  <a:lnTo>
                    <a:pt x="389791" y="24963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7128745" y="4978247"/>
              <a:ext cx="160468" cy="271792"/>
            </a:xfrm>
            <a:custGeom>
              <a:avLst/>
              <a:gdLst/>
              <a:ahLst/>
              <a:cxnLst/>
              <a:rect l="0" t="0" r="0" b="0"/>
              <a:pathLst>
                <a:path w="160468" h="271792">
                  <a:moveTo>
                    <a:pt x="68961" y="14382"/>
                  </a:moveTo>
                  <a:lnTo>
                    <a:pt x="73756" y="0"/>
                  </a:lnTo>
                  <a:lnTo>
                    <a:pt x="70792" y="13511"/>
                  </a:lnTo>
                  <a:lnTo>
                    <a:pt x="64328" y="75277"/>
                  </a:lnTo>
                  <a:lnTo>
                    <a:pt x="67178" y="122929"/>
                  </a:lnTo>
                  <a:lnTo>
                    <a:pt x="68433" y="171668"/>
                  </a:lnTo>
                  <a:lnTo>
                    <a:pt x="68858" y="227555"/>
                  </a:lnTo>
                  <a:lnTo>
                    <a:pt x="67066" y="249659"/>
                  </a:lnTo>
                  <a:lnTo>
                    <a:pt x="60106" y="265646"/>
                  </a:lnTo>
                  <a:lnTo>
                    <a:pt x="53813" y="269725"/>
                  </a:lnTo>
                  <a:lnTo>
                    <a:pt x="36958" y="271791"/>
                  </a:lnTo>
                  <a:lnTo>
                    <a:pt x="22070" y="267162"/>
                  </a:lnTo>
                  <a:lnTo>
                    <a:pt x="15511" y="263339"/>
                  </a:lnTo>
                  <a:lnTo>
                    <a:pt x="5758" y="251694"/>
                  </a:lnTo>
                  <a:lnTo>
                    <a:pt x="1862" y="244706"/>
                  </a:lnTo>
                  <a:lnTo>
                    <a:pt x="0" y="229544"/>
                  </a:lnTo>
                  <a:lnTo>
                    <a:pt x="3179" y="214485"/>
                  </a:lnTo>
                  <a:lnTo>
                    <a:pt x="36049" y="166082"/>
                  </a:lnTo>
                  <a:lnTo>
                    <a:pt x="91158" y="104303"/>
                  </a:lnTo>
                  <a:lnTo>
                    <a:pt x="145495" y="46125"/>
                  </a:lnTo>
                  <a:lnTo>
                    <a:pt x="160467" y="22246"/>
                  </a:lnTo>
                  <a:lnTo>
                    <a:pt x="158626" y="18700"/>
                  </a:lnTo>
                  <a:lnTo>
                    <a:pt x="152776" y="18185"/>
                  </a:lnTo>
                  <a:lnTo>
                    <a:pt x="144254" y="19691"/>
                  </a:lnTo>
                  <a:lnTo>
                    <a:pt x="136723" y="24393"/>
                  </a:lnTo>
                  <a:lnTo>
                    <a:pt x="123425" y="39480"/>
                  </a:lnTo>
                  <a:lnTo>
                    <a:pt x="109959" y="68765"/>
                  </a:lnTo>
                  <a:lnTo>
                    <a:pt x="104531" y="100865"/>
                  </a:lnTo>
                  <a:lnTo>
                    <a:pt x="106543" y="109944"/>
                  </a:lnTo>
                  <a:lnTo>
                    <a:pt x="127209" y="13919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7355807" y="5134087"/>
              <a:ext cx="16642" cy="191385"/>
            </a:xfrm>
            <a:custGeom>
              <a:avLst/>
              <a:gdLst/>
              <a:ahLst/>
              <a:cxnLst/>
              <a:rect l="0" t="0" r="0" b="0"/>
              <a:pathLst>
                <a:path w="16642" h="191385">
                  <a:moveTo>
                    <a:pt x="16641" y="0"/>
                  </a:moveTo>
                  <a:lnTo>
                    <a:pt x="10923" y="23627"/>
                  </a:lnTo>
                  <a:lnTo>
                    <a:pt x="6370" y="76920"/>
                  </a:lnTo>
                  <a:lnTo>
                    <a:pt x="839" y="132480"/>
                  </a:lnTo>
                  <a:lnTo>
                    <a:pt x="0" y="1913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7530549" y="4742998"/>
              <a:ext cx="133138" cy="358817"/>
            </a:xfrm>
            <a:custGeom>
              <a:avLst/>
              <a:gdLst/>
              <a:ahLst/>
              <a:cxnLst/>
              <a:rect l="0" t="0" r="0" b="0"/>
              <a:pathLst>
                <a:path w="133138" h="358817">
                  <a:moveTo>
                    <a:pt x="133137" y="0"/>
                  </a:moveTo>
                  <a:lnTo>
                    <a:pt x="111050" y="4417"/>
                  </a:lnTo>
                  <a:lnTo>
                    <a:pt x="92810" y="16448"/>
                  </a:lnTo>
                  <a:lnTo>
                    <a:pt x="77307" y="34122"/>
                  </a:lnTo>
                  <a:lnTo>
                    <a:pt x="47680" y="91677"/>
                  </a:lnTo>
                  <a:lnTo>
                    <a:pt x="37960" y="123831"/>
                  </a:lnTo>
                  <a:lnTo>
                    <a:pt x="36673" y="173178"/>
                  </a:lnTo>
                  <a:lnTo>
                    <a:pt x="38317" y="184793"/>
                  </a:lnTo>
                  <a:lnTo>
                    <a:pt x="47540" y="202631"/>
                  </a:lnTo>
                  <a:lnTo>
                    <a:pt x="60885" y="215798"/>
                  </a:lnTo>
                  <a:lnTo>
                    <a:pt x="95782" y="239377"/>
                  </a:lnTo>
                  <a:lnTo>
                    <a:pt x="102666" y="254936"/>
                  </a:lnTo>
                  <a:lnTo>
                    <a:pt x="104501" y="264262"/>
                  </a:lnTo>
                  <a:lnTo>
                    <a:pt x="103876" y="272329"/>
                  </a:lnTo>
                  <a:lnTo>
                    <a:pt x="98251" y="286223"/>
                  </a:lnTo>
                  <a:lnTo>
                    <a:pt x="72930" y="315928"/>
                  </a:lnTo>
                  <a:lnTo>
                    <a:pt x="24791" y="351065"/>
                  </a:lnTo>
                  <a:lnTo>
                    <a:pt x="8244" y="358816"/>
                  </a:lnTo>
                  <a:lnTo>
                    <a:pt x="3647" y="358479"/>
                  </a:lnTo>
                  <a:lnTo>
                    <a:pt x="1507" y="355480"/>
                  </a:lnTo>
                  <a:lnTo>
                    <a:pt x="0" y="34116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7680670" y="4917739"/>
              <a:ext cx="124474" cy="144810"/>
            </a:xfrm>
            <a:custGeom>
              <a:avLst/>
              <a:gdLst/>
              <a:ahLst/>
              <a:cxnLst/>
              <a:rect l="0" t="0" r="0" b="0"/>
              <a:pathLst>
                <a:path w="124474" h="144810">
                  <a:moveTo>
                    <a:pt x="7979" y="0"/>
                  </a:moveTo>
                  <a:lnTo>
                    <a:pt x="2259" y="21779"/>
                  </a:lnTo>
                  <a:lnTo>
                    <a:pt x="0" y="77427"/>
                  </a:lnTo>
                  <a:lnTo>
                    <a:pt x="4176" y="106460"/>
                  </a:lnTo>
                  <a:lnTo>
                    <a:pt x="9142" y="109805"/>
                  </a:lnTo>
                  <a:lnTo>
                    <a:pt x="16150" y="109262"/>
                  </a:lnTo>
                  <a:lnTo>
                    <a:pt x="24521" y="106125"/>
                  </a:lnTo>
                  <a:lnTo>
                    <a:pt x="38753" y="92778"/>
                  </a:lnTo>
                  <a:lnTo>
                    <a:pt x="74326" y="35129"/>
                  </a:lnTo>
                  <a:lnTo>
                    <a:pt x="79948" y="26193"/>
                  </a:lnTo>
                  <a:lnTo>
                    <a:pt x="82770" y="25783"/>
                  </a:lnTo>
                  <a:lnTo>
                    <a:pt x="83441" y="40121"/>
                  </a:lnTo>
                  <a:lnTo>
                    <a:pt x="76357" y="101119"/>
                  </a:lnTo>
                  <a:lnTo>
                    <a:pt x="77201" y="125379"/>
                  </a:lnTo>
                  <a:lnTo>
                    <a:pt x="83740" y="142325"/>
                  </a:lnTo>
                  <a:lnTo>
                    <a:pt x="88996" y="144809"/>
                  </a:lnTo>
                  <a:lnTo>
                    <a:pt x="95274" y="143692"/>
                  </a:lnTo>
                  <a:lnTo>
                    <a:pt x="124473" y="1248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7814752" y="4901097"/>
              <a:ext cx="156814" cy="166423"/>
            </a:xfrm>
            <a:custGeom>
              <a:avLst/>
              <a:gdLst/>
              <a:ahLst/>
              <a:cxnLst/>
              <a:rect l="0" t="0" r="0" b="0"/>
              <a:pathLst>
                <a:path w="156814" h="166423">
                  <a:moveTo>
                    <a:pt x="23676" y="0"/>
                  </a:moveTo>
                  <a:lnTo>
                    <a:pt x="10408" y="56773"/>
                  </a:lnTo>
                  <a:lnTo>
                    <a:pt x="1611" y="116438"/>
                  </a:lnTo>
                  <a:lnTo>
                    <a:pt x="0" y="137118"/>
                  </a:lnTo>
                  <a:lnTo>
                    <a:pt x="3269" y="142263"/>
                  </a:lnTo>
                  <a:lnTo>
                    <a:pt x="9146" y="143844"/>
                  </a:lnTo>
                  <a:lnTo>
                    <a:pt x="16763" y="143049"/>
                  </a:lnTo>
                  <a:lnTo>
                    <a:pt x="23690" y="137896"/>
                  </a:lnTo>
                  <a:lnTo>
                    <a:pt x="42274" y="108557"/>
                  </a:lnTo>
                  <a:lnTo>
                    <a:pt x="70720" y="52534"/>
                  </a:lnTo>
                  <a:lnTo>
                    <a:pt x="75379" y="48891"/>
                  </a:lnTo>
                  <a:lnTo>
                    <a:pt x="79410" y="49236"/>
                  </a:lnTo>
                  <a:lnTo>
                    <a:pt x="83021" y="52240"/>
                  </a:lnTo>
                  <a:lnTo>
                    <a:pt x="87033" y="65440"/>
                  </a:lnTo>
                  <a:lnTo>
                    <a:pt x="89610" y="104047"/>
                  </a:lnTo>
                  <a:lnTo>
                    <a:pt x="93520" y="109121"/>
                  </a:lnTo>
                  <a:lnTo>
                    <a:pt x="99824" y="110654"/>
                  </a:lnTo>
                  <a:lnTo>
                    <a:pt x="114842" y="107427"/>
                  </a:lnTo>
                  <a:lnTo>
                    <a:pt x="127680" y="99829"/>
                  </a:lnTo>
                  <a:lnTo>
                    <a:pt x="131844" y="101686"/>
                  </a:lnTo>
                  <a:lnTo>
                    <a:pt x="134619" y="107547"/>
                  </a:lnTo>
                  <a:lnTo>
                    <a:pt x="146082" y="147848"/>
                  </a:lnTo>
                  <a:lnTo>
                    <a:pt x="156813" y="16642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8021490" y="4992629"/>
              <a:ext cx="116496" cy="149780"/>
            </a:xfrm>
            <a:custGeom>
              <a:avLst/>
              <a:gdLst/>
              <a:ahLst/>
              <a:cxnLst/>
              <a:rect l="0" t="0" r="0" b="0"/>
              <a:pathLst>
                <a:path w="116496" h="149780">
                  <a:moveTo>
                    <a:pt x="0" y="0"/>
                  </a:moveTo>
                  <a:lnTo>
                    <a:pt x="4417" y="13252"/>
                  </a:lnTo>
                  <a:lnTo>
                    <a:pt x="814" y="70262"/>
                  </a:lnTo>
                  <a:lnTo>
                    <a:pt x="2392" y="75503"/>
                  </a:lnTo>
                  <a:lnTo>
                    <a:pt x="5293" y="77147"/>
                  </a:lnTo>
                  <a:lnTo>
                    <a:pt x="9076" y="76395"/>
                  </a:lnTo>
                  <a:lnTo>
                    <a:pt x="18211" y="65696"/>
                  </a:lnTo>
                  <a:lnTo>
                    <a:pt x="48402" y="12687"/>
                  </a:lnTo>
                  <a:lnTo>
                    <a:pt x="52608" y="12157"/>
                  </a:lnTo>
                  <a:lnTo>
                    <a:pt x="56337" y="15501"/>
                  </a:lnTo>
                  <a:lnTo>
                    <a:pt x="68965" y="43023"/>
                  </a:lnTo>
                  <a:lnTo>
                    <a:pt x="76493" y="79039"/>
                  </a:lnTo>
                  <a:lnTo>
                    <a:pt x="108874" y="113039"/>
                  </a:lnTo>
                  <a:lnTo>
                    <a:pt x="116495" y="14977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8200479" y="5000950"/>
              <a:ext cx="12397" cy="109042"/>
            </a:xfrm>
            <a:custGeom>
              <a:avLst/>
              <a:gdLst/>
              <a:ahLst/>
              <a:cxnLst/>
              <a:rect l="0" t="0" r="0" b="0"/>
              <a:pathLst>
                <a:path w="12397" h="109042">
                  <a:moveTo>
                    <a:pt x="12396" y="0"/>
                  </a:moveTo>
                  <a:lnTo>
                    <a:pt x="6677" y="56772"/>
                  </a:lnTo>
                  <a:lnTo>
                    <a:pt x="0" y="106701"/>
                  </a:lnTo>
                  <a:lnTo>
                    <a:pt x="434" y="109041"/>
                  </a:lnTo>
                  <a:lnTo>
                    <a:pt x="5846" y="101779"/>
                  </a:lnTo>
                  <a:lnTo>
                    <a:pt x="12396" y="7488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8212875" y="4901097"/>
              <a:ext cx="16643" cy="41607"/>
            </a:xfrm>
            <a:custGeom>
              <a:avLst/>
              <a:gdLst/>
              <a:ahLst/>
              <a:cxnLst/>
              <a:rect l="0" t="0" r="0" b="0"/>
              <a:pathLst>
                <a:path w="16643" h="41607">
                  <a:moveTo>
                    <a:pt x="0" y="41606"/>
                  </a:moveTo>
                  <a:lnTo>
                    <a:pt x="8835" y="32771"/>
                  </a:lnTo>
                  <a:lnTo>
                    <a:pt x="13173" y="21037"/>
                  </a:lnTo>
                  <a:lnTo>
                    <a:pt x="16642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8312727" y="4701392"/>
              <a:ext cx="41607" cy="324522"/>
            </a:xfrm>
            <a:custGeom>
              <a:avLst/>
              <a:gdLst/>
              <a:ahLst/>
              <a:cxnLst/>
              <a:rect l="0" t="0" r="0" b="0"/>
              <a:pathLst>
                <a:path w="41607" h="324522">
                  <a:moveTo>
                    <a:pt x="41606" y="0"/>
                  </a:moveTo>
                  <a:lnTo>
                    <a:pt x="30023" y="62327"/>
                  </a:lnTo>
                  <a:lnTo>
                    <a:pt x="19044" y="123892"/>
                  </a:lnTo>
                  <a:lnTo>
                    <a:pt x="10316" y="182942"/>
                  </a:lnTo>
                  <a:lnTo>
                    <a:pt x="3468" y="231618"/>
                  </a:lnTo>
                  <a:lnTo>
                    <a:pt x="685" y="287953"/>
                  </a:lnTo>
                  <a:lnTo>
                    <a:pt x="0" y="3245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8254480" y="4917739"/>
              <a:ext cx="99854" cy="24965"/>
            </a:xfrm>
            <a:custGeom>
              <a:avLst/>
              <a:gdLst/>
              <a:ahLst/>
              <a:cxnLst/>
              <a:rect l="0" t="0" r="0" b="0"/>
              <a:pathLst>
                <a:path w="99854" h="24965">
                  <a:moveTo>
                    <a:pt x="0" y="0"/>
                  </a:moveTo>
                  <a:lnTo>
                    <a:pt x="13252" y="8835"/>
                  </a:lnTo>
                  <a:lnTo>
                    <a:pt x="66213" y="18080"/>
                  </a:lnTo>
                  <a:lnTo>
                    <a:pt x="99853" y="2496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8391868" y="5034234"/>
              <a:ext cx="37355" cy="324522"/>
            </a:xfrm>
            <a:custGeom>
              <a:avLst/>
              <a:gdLst/>
              <a:ahLst/>
              <a:cxnLst/>
              <a:rect l="0" t="0" r="0" b="0"/>
              <a:pathLst>
                <a:path w="37355" h="324522">
                  <a:moveTo>
                    <a:pt x="37354" y="0"/>
                  </a:moveTo>
                  <a:lnTo>
                    <a:pt x="25772" y="55162"/>
                  </a:lnTo>
                  <a:lnTo>
                    <a:pt x="14793" y="109137"/>
                  </a:lnTo>
                  <a:lnTo>
                    <a:pt x="6989" y="163774"/>
                  </a:lnTo>
                  <a:lnTo>
                    <a:pt x="4454" y="219138"/>
                  </a:lnTo>
                  <a:lnTo>
                    <a:pt x="0" y="270476"/>
                  </a:lnTo>
                  <a:lnTo>
                    <a:pt x="4070" y="3245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8639388" y="4551613"/>
            <a:ext cx="1528934" cy="930098"/>
            <a:chOff x="8639388" y="4551613"/>
            <a:chExt cx="1528934" cy="930098"/>
          </a:xfrm>
        </p:grpSpPr>
        <p:sp>
          <p:nvSpPr>
            <p:cNvPr id="368" name="Freeform 367"/>
            <p:cNvSpPr/>
            <p:nvPr/>
          </p:nvSpPr>
          <p:spPr>
            <a:xfrm>
              <a:off x="8639388" y="4684750"/>
              <a:ext cx="106035" cy="385120"/>
            </a:xfrm>
            <a:custGeom>
              <a:avLst/>
              <a:gdLst/>
              <a:ahLst/>
              <a:cxnLst/>
              <a:rect l="0" t="0" r="0" b="0"/>
              <a:pathLst>
                <a:path w="106035" h="385120">
                  <a:moveTo>
                    <a:pt x="106034" y="0"/>
                  </a:moveTo>
                  <a:lnTo>
                    <a:pt x="71288" y="11582"/>
                  </a:lnTo>
                  <a:lnTo>
                    <a:pt x="57924" y="24255"/>
                  </a:lnTo>
                  <a:lnTo>
                    <a:pt x="17382" y="80422"/>
                  </a:lnTo>
                  <a:lnTo>
                    <a:pt x="2675" y="122587"/>
                  </a:lnTo>
                  <a:lnTo>
                    <a:pt x="0" y="144474"/>
                  </a:lnTo>
                  <a:lnTo>
                    <a:pt x="3742" y="161598"/>
                  </a:lnTo>
                  <a:lnTo>
                    <a:pt x="7328" y="168753"/>
                  </a:lnTo>
                  <a:lnTo>
                    <a:pt x="18710" y="179169"/>
                  </a:lnTo>
                  <a:lnTo>
                    <a:pt x="55746" y="208415"/>
                  </a:lnTo>
                  <a:lnTo>
                    <a:pt x="82873" y="236739"/>
                  </a:lnTo>
                  <a:lnTo>
                    <a:pt x="90501" y="251298"/>
                  </a:lnTo>
                  <a:lnTo>
                    <a:pt x="95577" y="288341"/>
                  </a:lnTo>
                  <a:lnTo>
                    <a:pt x="92663" y="325615"/>
                  </a:lnTo>
                  <a:lnTo>
                    <a:pt x="76751" y="364699"/>
                  </a:lnTo>
                  <a:lnTo>
                    <a:pt x="66515" y="382134"/>
                  </a:lnTo>
                  <a:lnTo>
                    <a:pt x="62121" y="385119"/>
                  </a:lnTo>
                  <a:lnTo>
                    <a:pt x="58267" y="384336"/>
                  </a:lnTo>
                  <a:lnTo>
                    <a:pt x="47786" y="37444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8799760" y="4709713"/>
              <a:ext cx="103763" cy="300919"/>
            </a:xfrm>
            <a:custGeom>
              <a:avLst/>
              <a:gdLst/>
              <a:ahLst/>
              <a:cxnLst/>
              <a:rect l="0" t="0" r="0" b="0"/>
              <a:pathLst>
                <a:path w="103763" h="300919">
                  <a:moveTo>
                    <a:pt x="45514" y="0"/>
                  </a:moveTo>
                  <a:lnTo>
                    <a:pt x="29515" y="55162"/>
                  </a:lnTo>
                  <a:lnTo>
                    <a:pt x="16603" y="115680"/>
                  </a:lnTo>
                  <a:lnTo>
                    <a:pt x="8388" y="172261"/>
                  </a:lnTo>
                  <a:lnTo>
                    <a:pt x="0" y="224692"/>
                  </a:lnTo>
                  <a:lnTo>
                    <a:pt x="1555" y="245944"/>
                  </a:lnTo>
                  <a:lnTo>
                    <a:pt x="4189" y="250871"/>
                  </a:lnTo>
                  <a:lnTo>
                    <a:pt x="7794" y="252308"/>
                  </a:lnTo>
                  <a:lnTo>
                    <a:pt x="12046" y="251416"/>
                  </a:lnTo>
                  <a:lnTo>
                    <a:pt x="31283" y="236908"/>
                  </a:lnTo>
                  <a:lnTo>
                    <a:pt x="67429" y="190998"/>
                  </a:lnTo>
                  <a:lnTo>
                    <a:pt x="72143" y="188353"/>
                  </a:lnTo>
                  <a:lnTo>
                    <a:pt x="76211" y="189364"/>
                  </a:lnTo>
                  <a:lnTo>
                    <a:pt x="79847" y="192811"/>
                  </a:lnTo>
                  <a:lnTo>
                    <a:pt x="81422" y="208969"/>
                  </a:lnTo>
                  <a:lnTo>
                    <a:pt x="73426" y="269343"/>
                  </a:lnTo>
                  <a:lnTo>
                    <a:pt x="71788" y="292909"/>
                  </a:lnTo>
                  <a:lnTo>
                    <a:pt x="74125" y="298824"/>
                  </a:lnTo>
                  <a:lnTo>
                    <a:pt x="78456" y="300918"/>
                  </a:lnTo>
                  <a:lnTo>
                    <a:pt x="84118" y="300465"/>
                  </a:lnTo>
                  <a:lnTo>
                    <a:pt x="88817" y="298313"/>
                  </a:lnTo>
                  <a:lnTo>
                    <a:pt x="103762" y="2829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8928484" y="4817887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0"/>
                  </a:moveTo>
                  <a:lnTo>
                    <a:pt x="0" y="83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8986732" y="4817887"/>
              <a:ext cx="74890" cy="223497"/>
            </a:xfrm>
            <a:custGeom>
              <a:avLst/>
              <a:gdLst/>
              <a:ahLst/>
              <a:cxnLst/>
              <a:rect l="0" t="0" r="0" b="0"/>
              <a:pathLst>
                <a:path w="74890" h="223497">
                  <a:moveTo>
                    <a:pt x="0" y="0"/>
                  </a:moveTo>
                  <a:lnTo>
                    <a:pt x="34745" y="11582"/>
                  </a:lnTo>
                  <a:lnTo>
                    <a:pt x="45645" y="21789"/>
                  </a:lnTo>
                  <a:lnTo>
                    <a:pt x="49846" y="28395"/>
                  </a:lnTo>
                  <a:lnTo>
                    <a:pt x="55758" y="59778"/>
                  </a:lnTo>
                  <a:lnTo>
                    <a:pt x="53093" y="93937"/>
                  </a:lnTo>
                  <a:lnTo>
                    <a:pt x="34706" y="149730"/>
                  </a:lnTo>
                  <a:lnTo>
                    <a:pt x="21453" y="198603"/>
                  </a:lnTo>
                  <a:lnTo>
                    <a:pt x="22787" y="215857"/>
                  </a:lnTo>
                  <a:lnTo>
                    <a:pt x="28136" y="220643"/>
                  </a:lnTo>
                  <a:lnTo>
                    <a:pt x="46406" y="223496"/>
                  </a:lnTo>
                  <a:lnTo>
                    <a:pt x="54051" y="222038"/>
                  </a:lnTo>
                  <a:lnTo>
                    <a:pt x="74889" y="2080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9078264" y="4834529"/>
              <a:ext cx="116495" cy="190240"/>
            </a:xfrm>
            <a:custGeom>
              <a:avLst/>
              <a:gdLst/>
              <a:ahLst/>
              <a:cxnLst/>
              <a:rect l="0" t="0" r="0" b="0"/>
              <a:pathLst>
                <a:path w="116495" h="190240">
                  <a:moveTo>
                    <a:pt x="0" y="0"/>
                  </a:moveTo>
                  <a:lnTo>
                    <a:pt x="34745" y="15999"/>
                  </a:lnTo>
                  <a:lnTo>
                    <a:pt x="45644" y="28376"/>
                  </a:lnTo>
                  <a:lnTo>
                    <a:pt x="49845" y="35559"/>
                  </a:lnTo>
                  <a:lnTo>
                    <a:pt x="52047" y="55869"/>
                  </a:lnTo>
                  <a:lnTo>
                    <a:pt x="45928" y="97739"/>
                  </a:lnTo>
                  <a:lnTo>
                    <a:pt x="23239" y="156757"/>
                  </a:lnTo>
                  <a:lnTo>
                    <a:pt x="14179" y="182666"/>
                  </a:lnTo>
                  <a:lnTo>
                    <a:pt x="15924" y="187421"/>
                  </a:lnTo>
                  <a:lnTo>
                    <a:pt x="20787" y="189666"/>
                  </a:lnTo>
                  <a:lnTo>
                    <a:pt x="27726" y="190239"/>
                  </a:lnTo>
                  <a:lnTo>
                    <a:pt x="40368" y="185944"/>
                  </a:lnTo>
                  <a:lnTo>
                    <a:pt x="52150" y="176947"/>
                  </a:lnTo>
                  <a:lnTo>
                    <a:pt x="74780" y="146105"/>
                  </a:lnTo>
                  <a:lnTo>
                    <a:pt x="100763" y="93821"/>
                  </a:lnTo>
                  <a:lnTo>
                    <a:pt x="104879" y="71901"/>
                  </a:lnTo>
                  <a:lnTo>
                    <a:pt x="104128" y="66425"/>
                  </a:lnTo>
                  <a:lnTo>
                    <a:pt x="101778" y="64624"/>
                  </a:lnTo>
                  <a:lnTo>
                    <a:pt x="98363" y="65272"/>
                  </a:lnTo>
                  <a:lnTo>
                    <a:pt x="89636" y="73389"/>
                  </a:lnTo>
                  <a:lnTo>
                    <a:pt x="80519" y="87166"/>
                  </a:lnTo>
                  <a:lnTo>
                    <a:pt x="71112" y="116640"/>
                  </a:lnTo>
                  <a:lnTo>
                    <a:pt x="68588" y="141214"/>
                  </a:lnTo>
                  <a:lnTo>
                    <a:pt x="72397" y="160149"/>
                  </a:lnTo>
                  <a:lnTo>
                    <a:pt x="76001" y="167787"/>
                  </a:lnTo>
                  <a:lnTo>
                    <a:pt x="82102" y="171955"/>
                  </a:lnTo>
                  <a:lnTo>
                    <a:pt x="116494" y="1747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9294611" y="4551613"/>
              <a:ext cx="77453" cy="274596"/>
            </a:xfrm>
            <a:custGeom>
              <a:avLst/>
              <a:gdLst/>
              <a:ahLst/>
              <a:cxnLst/>
              <a:rect l="0" t="0" r="0" b="0"/>
              <a:pathLst>
                <a:path w="77453" h="274596">
                  <a:moveTo>
                    <a:pt x="0" y="0"/>
                  </a:moveTo>
                  <a:lnTo>
                    <a:pt x="30442" y="1849"/>
                  </a:lnTo>
                  <a:lnTo>
                    <a:pt x="51036" y="13287"/>
                  </a:lnTo>
                  <a:lnTo>
                    <a:pt x="63055" y="23164"/>
                  </a:lnTo>
                  <a:lnTo>
                    <a:pt x="75800" y="43538"/>
                  </a:lnTo>
                  <a:lnTo>
                    <a:pt x="77452" y="61572"/>
                  </a:lnTo>
                  <a:lnTo>
                    <a:pt x="74179" y="81915"/>
                  </a:lnTo>
                  <a:lnTo>
                    <a:pt x="52322" y="139568"/>
                  </a:lnTo>
                  <a:lnTo>
                    <a:pt x="18924" y="198428"/>
                  </a:lnTo>
                  <a:lnTo>
                    <a:pt x="5998" y="232737"/>
                  </a:lnTo>
                  <a:lnTo>
                    <a:pt x="5848" y="240218"/>
                  </a:lnTo>
                  <a:lnTo>
                    <a:pt x="16642" y="27459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9277969" y="5009271"/>
              <a:ext cx="16643" cy="58249"/>
            </a:xfrm>
            <a:custGeom>
              <a:avLst/>
              <a:gdLst/>
              <a:ahLst/>
              <a:cxnLst/>
              <a:rect l="0" t="0" r="0" b="0"/>
              <a:pathLst>
                <a:path w="16643" h="58249">
                  <a:moveTo>
                    <a:pt x="16642" y="0"/>
                  </a:moveTo>
                  <a:lnTo>
                    <a:pt x="0" y="5824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9477674" y="5050876"/>
              <a:ext cx="16643" cy="208028"/>
            </a:xfrm>
            <a:custGeom>
              <a:avLst/>
              <a:gdLst/>
              <a:ahLst/>
              <a:cxnLst/>
              <a:rect l="0" t="0" r="0" b="0"/>
              <a:pathLst>
                <a:path w="16643" h="208028">
                  <a:moveTo>
                    <a:pt x="16642" y="0"/>
                  </a:moveTo>
                  <a:lnTo>
                    <a:pt x="10924" y="57697"/>
                  </a:lnTo>
                  <a:lnTo>
                    <a:pt x="8835" y="111626"/>
                  </a:lnTo>
                  <a:lnTo>
                    <a:pt x="6008" y="159123"/>
                  </a:lnTo>
                  <a:lnTo>
                    <a:pt x="0" y="20802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9594511" y="4601363"/>
              <a:ext cx="52473" cy="403573"/>
            </a:xfrm>
            <a:custGeom>
              <a:avLst/>
              <a:gdLst/>
              <a:ahLst/>
              <a:cxnLst/>
              <a:rect l="0" t="0" r="0" b="0"/>
              <a:pathLst>
                <a:path w="52473" h="403573">
                  <a:moveTo>
                    <a:pt x="7979" y="58424"/>
                  </a:moveTo>
                  <a:lnTo>
                    <a:pt x="3561" y="114662"/>
                  </a:lnTo>
                  <a:lnTo>
                    <a:pt x="0" y="178003"/>
                  </a:lnTo>
                  <a:lnTo>
                    <a:pt x="2168" y="235672"/>
                  </a:lnTo>
                  <a:lnTo>
                    <a:pt x="7214" y="296195"/>
                  </a:lnTo>
                  <a:lnTo>
                    <a:pt x="7828" y="346120"/>
                  </a:lnTo>
                  <a:lnTo>
                    <a:pt x="12366" y="400017"/>
                  </a:lnTo>
                  <a:lnTo>
                    <a:pt x="14602" y="403572"/>
                  </a:lnTo>
                  <a:lnTo>
                    <a:pt x="17017" y="401319"/>
                  </a:lnTo>
                  <a:lnTo>
                    <a:pt x="21242" y="387413"/>
                  </a:lnTo>
                  <a:lnTo>
                    <a:pt x="24324" y="325965"/>
                  </a:lnTo>
                  <a:lnTo>
                    <a:pt x="24562" y="273925"/>
                  </a:lnTo>
                  <a:lnTo>
                    <a:pt x="24613" y="211036"/>
                  </a:lnTo>
                  <a:lnTo>
                    <a:pt x="24620" y="157741"/>
                  </a:lnTo>
                  <a:lnTo>
                    <a:pt x="30339" y="101226"/>
                  </a:lnTo>
                  <a:lnTo>
                    <a:pt x="37017" y="38287"/>
                  </a:lnTo>
                  <a:lnTo>
                    <a:pt x="44422" y="4072"/>
                  </a:lnTo>
                  <a:lnTo>
                    <a:pt x="47067" y="0"/>
                  </a:lnTo>
                  <a:lnTo>
                    <a:pt x="49755" y="59"/>
                  </a:lnTo>
                  <a:lnTo>
                    <a:pt x="52472" y="2872"/>
                  </a:lnTo>
                  <a:lnTo>
                    <a:pt x="50603" y="59601"/>
                  </a:lnTo>
                  <a:lnTo>
                    <a:pt x="43075" y="114635"/>
                  </a:lnTo>
                  <a:lnTo>
                    <a:pt x="30042" y="171260"/>
                  </a:lnTo>
                  <a:lnTo>
                    <a:pt x="18749" y="227388"/>
                  </a:lnTo>
                  <a:lnTo>
                    <a:pt x="16300" y="24980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9665036" y="4811712"/>
              <a:ext cx="102082" cy="100331"/>
            </a:xfrm>
            <a:custGeom>
              <a:avLst/>
              <a:gdLst/>
              <a:ahLst/>
              <a:cxnLst/>
              <a:rect l="0" t="0" r="0" b="0"/>
              <a:pathLst>
                <a:path w="102082" h="100331">
                  <a:moveTo>
                    <a:pt x="12343" y="14496"/>
                  </a:moveTo>
                  <a:lnTo>
                    <a:pt x="0" y="64625"/>
                  </a:lnTo>
                  <a:lnTo>
                    <a:pt x="1618" y="81155"/>
                  </a:lnTo>
                  <a:lnTo>
                    <a:pt x="4268" y="82974"/>
                  </a:lnTo>
                  <a:lnTo>
                    <a:pt x="7884" y="80488"/>
                  </a:lnTo>
                  <a:lnTo>
                    <a:pt x="15909" y="67864"/>
                  </a:lnTo>
                  <a:lnTo>
                    <a:pt x="39656" y="8923"/>
                  </a:lnTo>
                  <a:lnTo>
                    <a:pt x="44420" y="2460"/>
                  </a:lnTo>
                  <a:lnTo>
                    <a:pt x="49445" y="0"/>
                  </a:lnTo>
                  <a:lnTo>
                    <a:pt x="54645" y="209"/>
                  </a:lnTo>
                  <a:lnTo>
                    <a:pt x="59960" y="2198"/>
                  </a:lnTo>
                  <a:lnTo>
                    <a:pt x="68332" y="11804"/>
                  </a:lnTo>
                  <a:lnTo>
                    <a:pt x="71859" y="18249"/>
                  </a:lnTo>
                  <a:lnTo>
                    <a:pt x="73312" y="32806"/>
                  </a:lnTo>
                  <a:lnTo>
                    <a:pt x="63586" y="93901"/>
                  </a:lnTo>
                  <a:lnTo>
                    <a:pt x="65920" y="98867"/>
                  </a:lnTo>
                  <a:lnTo>
                    <a:pt x="70250" y="100330"/>
                  </a:lnTo>
                  <a:lnTo>
                    <a:pt x="75911" y="99455"/>
                  </a:lnTo>
                  <a:lnTo>
                    <a:pt x="80609" y="96099"/>
                  </a:lnTo>
                  <a:lnTo>
                    <a:pt x="88295" y="84972"/>
                  </a:lnTo>
                  <a:lnTo>
                    <a:pt x="97821" y="63115"/>
                  </a:lnTo>
                  <a:lnTo>
                    <a:pt x="102081" y="34655"/>
                  </a:lnTo>
                  <a:lnTo>
                    <a:pt x="99905" y="29784"/>
                  </a:lnTo>
                  <a:lnTo>
                    <a:pt x="95681" y="28386"/>
                  </a:lnTo>
                  <a:lnTo>
                    <a:pt x="90091" y="29304"/>
                  </a:lnTo>
                  <a:lnTo>
                    <a:pt x="86365" y="30840"/>
                  </a:lnTo>
                  <a:lnTo>
                    <a:pt x="83881" y="32788"/>
                  </a:lnTo>
                  <a:lnTo>
                    <a:pt x="78912" y="3945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9786269" y="4836782"/>
              <a:ext cx="68577" cy="229017"/>
            </a:xfrm>
            <a:custGeom>
              <a:avLst/>
              <a:gdLst/>
              <a:ahLst/>
              <a:cxnLst/>
              <a:rect l="0" t="0" r="0" b="0"/>
              <a:pathLst>
                <a:path w="68577" h="229017">
                  <a:moveTo>
                    <a:pt x="32568" y="89279"/>
                  </a:moveTo>
                  <a:lnTo>
                    <a:pt x="25403" y="140023"/>
                  </a:lnTo>
                  <a:lnTo>
                    <a:pt x="17832" y="197408"/>
                  </a:lnTo>
                  <a:lnTo>
                    <a:pt x="12766" y="222704"/>
                  </a:lnTo>
                  <a:lnTo>
                    <a:pt x="10121" y="228155"/>
                  </a:lnTo>
                  <a:lnTo>
                    <a:pt x="7433" y="229016"/>
                  </a:lnTo>
                  <a:lnTo>
                    <a:pt x="4717" y="226816"/>
                  </a:lnTo>
                  <a:lnTo>
                    <a:pt x="0" y="173616"/>
                  </a:lnTo>
                  <a:lnTo>
                    <a:pt x="6021" y="115315"/>
                  </a:lnTo>
                  <a:lnTo>
                    <a:pt x="16161" y="61959"/>
                  </a:lnTo>
                  <a:lnTo>
                    <a:pt x="30750" y="16099"/>
                  </a:lnTo>
                  <a:lnTo>
                    <a:pt x="39772" y="2514"/>
                  </a:lnTo>
                  <a:lnTo>
                    <a:pt x="44767" y="0"/>
                  </a:lnTo>
                  <a:lnTo>
                    <a:pt x="49946" y="174"/>
                  </a:lnTo>
                  <a:lnTo>
                    <a:pt x="55248" y="2139"/>
                  </a:lnTo>
                  <a:lnTo>
                    <a:pt x="63605" y="11718"/>
                  </a:lnTo>
                  <a:lnTo>
                    <a:pt x="67127" y="18156"/>
                  </a:lnTo>
                  <a:lnTo>
                    <a:pt x="68576" y="35171"/>
                  </a:lnTo>
                  <a:lnTo>
                    <a:pt x="61973" y="76228"/>
                  </a:lnTo>
                  <a:lnTo>
                    <a:pt x="50013" y="100102"/>
                  </a:lnTo>
                  <a:lnTo>
                    <a:pt x="46047" y="102966"/>
                  </a:lnTo>
                  <a:lnTo>
                    <a:pt x="42479" y="103027"/>
                  </a:lnTo>
                  <a:lnTo>
                    <a:pt x="32568" y="9760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9860442" y="4834414"/>
              <a:ext cx="47552" cy="108082"/>
            </a:xfrm>
            <a:custGeom>
              <a:avLst/>
              <a:gdLst/>
              <a:ahLst/>
              <a:cxnLst/>
              <a:rect l="0" t="0" r="0" b="0"/>
              <a:pathLst>
                <a:path w="47552" h="108082">
                  <a:moveTo>
                    <a:pt x="24963" y="33399"/>
                  </a:moveTo>
                  <a:lnTo>
                    <a:pt x="18377" y="63020"/>
                  </a:lnTo>
                  <a:lnTo>
                    <a:pt x="16985" y="103661"/>
                  </a:lnTo>
                  <a:lnTo>
                    <a:pt x="19645" y="107977"/>
                  </a:lnTo>
                  <a:lnTo>
                    <a:pt x="24192" y="108081"/>
                  </a:lnTo>
                  <a:lnTo>
                    <a:pt x="29996" y="105377"/>
                  </a:lnTo>
                  <a:lnTo>
                    <a:pt x="38911" y="92510"/>
                  </a:lnTo>
                  <a:lnTo>
                    <a:pt x="45031" y="73539"/>
                  </a:lnTo>
                  <a:lnTo>
                    <a:pt x="47551" y="38718"/>
                  </a:lnTo>
                  <a:lnTo>
                    <a:pt x="44864" y="19121"/>
                  </a:lnTo>
                  <a:lnTo>
                    <a:pt x="41005" y="11861"/>
                  </a:lnTo>
                  <a:lnTo>
                    <a:pt x="29319" y="1329"/>
                  </a:lnTo>
                  <a:lnTo>
                    <a:pt x="23245" y="0"/>
                  </a:lnTo>
                  <a:lnTo>
                    <a:pt x="17346" y="963"/>
                  </a:lnTo>
                  <a:lnTo>
                    <a:pt x="7709" y="6039"/>
                  </a:lnTo>
                  <a:lnTo>
                    <a:pt x="0" y="1675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9943653" y="4784603"/>
              <a:ext cx="33285" cy="165449"/>
            </a:xfrm>
            <a:custGeom>
              <a:avLst/>
              <a:gdLst/>
              <a:ahLst/>
              <a:cxnLst/>
              <a:rect l="0" t="0" r="0" b="0"/>
              <a:pathLst>
                <a:path w="33285" h="165449">
                  <a:moveTo>
                    <a:pt x="33284" y="0"/>
                  </a:moveTo>
                  <a:lnTo>
                    <a:pt x="11541" y="42579"/>
                  </a:lnTo>
                  <a:lnTo>
                    <a:pt x="2553" y="77547"/>
                  </a:lnTo>
                  <a:lnTo>
                    <a:pt x="1702" y="87756"/>
                  </a:lnTo>
                  <a:lnTo>
                    <a:pt x="5688" y="104030"/>
                  </a:lnTo>
                  <a:lnTo>
                    <a:pt x="23312" y="129544"/>
                  </a:lnTo>
                  <a:lnTo>
                    <a:pt x="24787" y="135365"/>
                  </a:lnTo>
                  <a:lnTo>
                    <a:pt x="23922" y="141094"/>
                  </a:lnTo>
                  <a:lnTo>
                    <a:pt x="18028" y="152391"/>
                  </a:lnTo>
                  <a:lnTo>
                    <a:pt x="9245" y="163575"/>
                  </a:lnTo>
                  <a:lnTo>
                    <a:pt x="6164" y="165448"/>
                  </a:lnTo>
                  <a:lnTo>
                    <a:pt x="4109" y="164848"/>
                  </a:lnTo>
                  <a:lnTo>
                    <a:pt x="0" y="15810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9999573" y="4801245"/>
              <a:ext cx="37958" cy="99853"/>
            </a:xfrm>
            <a:custGeom>
              <a:avLst/>
              <a:gdLst/>
              <a:ahLst/>
              <a:cxnLst/>
              <a:rect l="0" t="0" r="0" b="0"/>
              <a:pathLst>
                <a:path w="37958" h="99853">
                  <a:moveTo>
                    <a:pt x="18969" y="0"/>
                  </a:moveTo>
                  <a:lnTo>
                    <a:pt x="6608" y="14211"/>
                  </a:lnTo>
                  <a:lnTo>
                    <a:pt x="223" y="27581"/>
                  </a:lnTo>
                  <a:lnTo>
                    <a:pt x="0" y="34104"/>
                  </a:lnTo>
                  <a:lnTo>
                    <a:pt x="4683" y="46284"/>
                  </a:lnTo>
                  <a:lnTo>
                    <a:pt x="15393" y="55396"/>
                  </a:lnTo>
                  <a:lnTo>
                    <a:pt x="22132" y="59120"/>
                  </a:lnTo>
                  <a:lnTo>
                    <a:pt x="32086" y="70655"/>
                  </a:lnTo>
                  <a:lnTo>
                    <a:pt x="37743" y="83177"/>
                  </a:lnTo>
                  <a:lnTo>
                    <a:pt x="37957" y="87811"/>
                  </a:lnTo>
                  <a:lnTo>
                    <a:pt x="35611" y="9985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10060147" y="4643145"/>
              <a:ext cx="58249" cy="266275"/>
            </a:xfrm>
            <a:custGeom>
              <a:avLst/>
              <a:gdLst/>
              <a:ahLst/>
              <a:cxnLst/>
              <a:rect l="0" t="0" r="0" b="0"/>
              <a:pathLst>
                <a:path w="58249" h="266275">
                  <a:moveTo>
                    <a:pt x="0" y="0"/>
                  </a:moveTo>
                  <a:lnTo>
                    <a:pt x="7165" y="50744"/>
                  </a:lnTo>
                  <a:lnTo>
                    <a:pt x="2374" y="109979"/>
                  </a:lnTo>
                  <a:lnTo>
                    <a:pt x="2935" y="167702"/>
                  </a:lnTo>
                  <a:lnTo>
                    <a:pt x="12779" y="230636"/>
                  </a:lnTo>
                  <a:lnTo>
                    <a:pt x="26285" y="254790"/>
                  </a:lnTo>
                  <a:lnTo>
                    <a:pt x="31391" y="261391"/>
                  </a:lnTo>
                  <a:lnTo>
                    <a:pt x="36645" y="264868"/>
                  </a:lnTo>
                  <a:lnTo>
                    <a:pt x="41997" y="266261"/>
                  </a:lnTo>
                  <a:lnTo>
                    <a:pt x="58248" y="26627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9585847" y="4577733"/>
              <a:ext cx="101643" cy="190229"/>
            </a:xfrm>
            <a:custGeom>
              <a:avLst/>
              <a:gdLst/>
              <a:ahLst/>
              <a:cxnLst/>
              <a:rect l="0" t="0" r="0" b="0"/>
              <a:pathLst>
                <a:path w="101643" h="190229">
                  <a:moveTo>
                    <a:pt x="8322" y="7165"/>
                  </a:moveTo>
                  <a:lnTo>
                    <a:pt x="54649" y="0"/>
                  </a:lnTo>
                  <a:lnTo>
                    <a:pt x="82145" y="3604"/>
                  </a:lnTo>
                  <a:lnTo>
                    <a:pt x="88972" y="8489"/>
                  </a:lnTo>
                  <a:lnTo>
                    <a:pt x="99024" y="23779"/>
                  </a:lnTo>
                  <a:lnTo>
                    <a:pt x="101642" y="40436"/>
                  </a:lnTo>
                  <a:lnTo>
                    <a:pt x="95789" y="73730"/>
                  </a:lnTo>
                  <a:lnTo>
                    <a:pt x="68743" y="130823"/>
                  </a:lnTo>
                  <a:lnTo>
                    <a:pt x="36006" y="184552"/>
                  </a:lnTo>
                  <a:lnTo>
                    <a:pt x="29551" y="188293"/>
                  </a:lnTo>
                  <a:lnTo>
                    <a:pt x="0" y="19022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9592473" y="5109124"/>
              <a:ext cx="176439" cy="273545"/>
            </a:xfrm>
            <a:custGeom>
              <a:avLst/>
              <a:gdLst/>
              <a:ahLst/>
              <a:cxnLst/>
              <a:rect l="0" t="0" r="0" b="0"/>
              <a:pathLst>
                <a:path w="176439" h="273545">
                  <a:moveTo>
                    <a:pt x="68264" y="0"/>
                  </a:moveTo>
                  <a:lnTo>
                    <a:pt x="23693" y="52139"/>
                  </a:lnTo>
                  <a:lnTo>
                    <a:pt x="540" y="98865"/>
                  </a:lnTo>
                  <a:lnTo>
                    <a:pt x="0" y="106591"/>
                  </a:lnTo>
                  <a:lnTo>
                    <a:pt x="4333" y="120106"/>
                  </a:lnTo>
                  <a:lnTo>
                    <a:pt x="19818" y="129810"/>
                  </a:lnTo>
                  <a:lnTo>
                    <a:pt x="66438" y="148416"/>
                  </a:lnTo>
                  <a:lnTo>
                    <a:pt x="80089" y="161192"/>
                  </a:lnTo>
                  <a:lnTo>
                    <a:pt x="87387" y="178582"/>
                  </a:lnTo>
                  <a:lnTo>
                    <a:pt x="89707" y="197713"/>
                  </a:lnTo>
                  <a:lnTo>
                    <a:pt x="87656" y="215462"/>
                  </a:lnTo>
                  <a:lnTo>
                    <a:pt x="78732" y="232596"/>
                  </a:lnTo>
                  <a:lnTo>
                    <a:pt x="54820" y="266196"/>
                  </a:lnTo>
                  <a:lnTo>
                    <a:pt x="53754" y="270845"/>
                  </a:lnTo>
                  <a:lnTo>
                    <a:pt x="55816" y="273019"/>
                  </a:lnTo>
                  <a:lnTo>
                    <a:pt x="59966" y="273544"/>
                  </a:lnTo>
                  <a:lnTo>
                    <a:pt x="71973" y="266731"/>
                  </a:lnTo>
                  <a:lnTo>
                    <a:pt x="134053" y="208644"/>
                  </a:lnTo>
                  <a:lnTo>
                    <a:pt x="164875" y="173544"/>
                  </a:lnTo>
                  <a:lnTo>
                    <a:pt x="165955" y="169320"/>
                  </a:lnTo>
                  <a:lnTo>
                    <a:pt x="163902" y="167430"/>
                  </a:lnTo>
                  <a:lnTo>
                    <a:pt x="159760" y="167093"/>
                  </a:lnTo>
                  <a:lnTo>
                    <a:pt x="155149" y="170567"/>
                  </a:lnTo>
                  <a:lnTo>
                    <a:pt x="145095" y="184289"/>
                  </a:lnTo>
                  <a:lnTo>
                    <a:pt x="137873" y="217224"/>
                  </a:lnTo>
                  <a:lnTo>
                    <a:pt x="140152" y="247425"/>
                  </a:lnTo>
                  <a:lnTo>
                    <a:pt x="144850" y="251859"/>
                  </a:lnTo>
                  <a:lnTo>
                    <a:pt x="151681" y="252965"/>
                  </a:lnTo>
                  <a:lnTo>
                    <a:pt x="176438" y="24963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9794198" y="5230897"/>
              <a:ext cx="92208" cy="250814"/>
            </a:xfrm>
            <a:custGeom>
              <a:avLst/>
              <a:gdLst/>
              <a:ahLst/>
              <a:cxnLst/>
              <a:rect l="0" t="0" r="0" b="0"/>
              <a:pathLst>
                <a:path w="92208" h="250814">
                  <a:moveTo>
                    <a:pt x="41281" y="86253"/>
                  </a:moveTo>
                  <a:lnTo>
                    <a:pt x="27088" y="145781"/>
                  </a:lnTo>
                  <a:lnTo>
                    <a:pt x="16254" y="198241"/>
                  </a:lnTo>
                  <a:lnTo>
                    <a:pt x="5210" y="248496"/>
                  </a:lnTo>
                  <a:lnTo>
                    <a:pt x="3365" y="250813"/>
                  </a:lnTo>
                  <a:lnTo>
                    <a:pt x="2135" y="247735"/>
                  </a:lnTo>
                  <a:lnTo>
                    <a:pt x="0" y="189564"/>
                  </a:lnTo>
                  <a:lnTo>
                    <a:pt x="2205" y="127891"/>
                  </a:lnTo>
                  <a:lnTo>
                    <a:pt x="11270" y="74651"/>
                  </a:lnTo>
                  <a:lnTo>
                    <a:pt x="23657" y="40286"/>
                  </a:lnTo>
                  <a:lnTo>
                    <a:pt x="43456" y="12536"/>
                  </a:lnTo>
                  <a:lnTo>
                    <a:pt x="61355" y="2639"/>
                  </a:lnTo>
                  <a:lnTo>
                    <a:pt x="71306" y="0"/>
                  </a:lnTo>
                  <a:lnTo>
                    <a:pt x="78864" y="1014"/>
                  </a:lnTo>
                  <a:lnTo>
                    <a:pt x="84828" y="4464"/>
                  </a:lnTo>
                  <a:lnTo>
                    <a:pt x="89728" y="9537"/>
                  </a:lnTo>
                  <a:lnTo>
                    <a:pt x="92070" y="15693"/>
                  </a:lnTo>
                  <a:lnTo>
                    <a:pt x="92207" y="29930"/>
                  </a:lnTo>
                  <a:lnTo>
                    <a:pt x="82669" y="53539"/>
                  </a:lnTo>
                  <a:lnTo>
                    <a:pt x="68132" y="78101"/>
                  </a:lnTo>
                  <a:lnTo>
                    <a:pt x="61955" y="82667"/>
                  </a:lnTo>
                  <a:lnTo>
                    <a:pt x="55064" y="84787"/>
                  </a:lnTo>
                  <a:lnTo>
                    <a:pt x="32960" y="8625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9893726" y="5075839"/>
              <a:ext cx="115473" cy="183188"/>
            </a:xfrm>
            <a:custGeom>
              <a:avLst/>
              <a:gdLst/>
              <a:ahLst/>
              <a:cxnLst/>
              <a:rect l="0" t="0" r="0" b="0"/>
              <a:pathLst>
                <a:path w="115473" h="183188">
                  <a:moveTo>
                    <a:pt x="0" y="0"/>
                  </a:moveTo>
                  <a:lnTo>
                    <a:pt x="17670" y="0"/>
                  </a:lnTo>
                  <a:lnTo>
                    <a:pt x="24724" y="2774"/>
                  </a:lnTo>
                  <a:lnTo>
                    <a:pt x="37493" y="13252"/>
                  </a:lnTo>
                  <a:lnTo>
                    <a:pt x="50660" y="34746"/>
                  </a:lnTo>
                  <a:lnTo>
                    <a:pt x="52410" y="55507"/>
                  </a:lnTo>
                  <a:lnTo>
                    <a:pt x="43610" y="112436"/>
                  </a:lnTo>
                  <a:lnTo>
                    <a:pt x="30667" y="148978"/>
                  </a:lnTo>
                  <a:lnTo>
                    <a:pt x="25992" y="157566"/>
                  </a:lnTo>
                  <a:lnTo>
                    <a:pt x="24724" y="165141"/>
                  </a:lnTo>
                  <a:lnTo>
                    <a:pt x="25728" y="172040"/>
                  </a:lnTo>
                  <a:lnTo>
                    <a:pt x="28247" y="178488"/>
                  </a:lnTo>
                  <a:lnTo>
                    <a:pt x="32700" y="181862"/>
                  </a:lnTo>
                  <a:lnTo>
                    <a:pt x="38442" y="183187"/>
                  </a:lnTo>
                  <a:lnTo>
                    <a:pt x="45044" y="183146"/>
                  </a:lnTo>
                  <a:lnTo>
                    <a:pt x="57310" y="178169"/>
                  </a:lnTo>
                  <a:lnTo>
                    <a:pt x="63170" y="174253"/>
                  </a:lnTo>
                  <a:lnTo>
                    <a:pt x="80252" y="151073"/>
                  </a:lnTo>
                  <a:lnTo>
                    <a:pt x="84053" y="131246"/>
                  </a:lnTo>
                  <a:lnTo>
                    <a:pt x="83772" y="120782"/>
                  </a:lnTo>
                  <a:lnTo>
                    <a:pt x="80811" y="115655"/>
                  </a:lnTo>
                  <a:lnTo>
                    <a:pt x="76064" y="114086"/>
                  </a:lnTo>
                  <a:lnTo>
                    <a:pt x="70126" y="114889"/>
                  </a:lnTo>
                  <a:lnTo>
                    <a:pt x="68016" y="117273"/>
                  </a:lnTo>
                  <a:lnTo>
                    <a:pt x="68457" y="120712"/>
                  </a:lnTo>
                  <a:lnTo>
                    <a:pt x="70601" y="124854"/>
                  </a:lnTo>
                  <a:lnTo>
                    <a:pt x="74804" y="125766"/>
                  </a:lnTo>
                  <a:lnTo>
                    <a:pt x="86871" y="121848"/>
                  </a:lnTo>
                  <a:lnTo>
                    <a:pt x="99014" y="109012"/>
                  </a:lnTo>
                  <a:lnTo>
                    <a:pt x="108726" y="90980"/>
                  </a:lnTo>
                  <a:lnTo>
                    <a:pt x="115472" y="33977"/>
                  </a:lnTo>
                  <a:lnTo>
                    <a:pt x="111110" y="14793"/>
                  </a:lnTo>
                  <a:lnTo>
                    <a:pt x="107357" y="7088"/>
                  </a:lnTo>
                  <a:lnTo>
                    <a:pt x="102082" y="4726"/>
                  </a:lnTo>
                  <a:lnTo>
                    <a:pt x="95791" y="5924"/>
                  </a:lnTo>
                  <a:lnTo>
                    <a:pt x="88824" y="9497"/>
                  </a:lnTo>
                  <a:lnTo>
                    <a:pt x="78617" y="20863"/>
                  </a:lnTo>
                  <a:lnTo>
                    <a:pt x="62438" y="56955"/>
                  </a:lnTo>
                  <a:lnTo>
                    <a:pt x="58248" y="7489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10014659" y="5087345"/>
              <a:ext cx="15465" cy="106955"/>
            </a:xfrm>
            <a:custGeom>
              <a:avLst/>
              <a:gdLst/>
              <a:ahLst/>
              <a:cxnLst/>
              <a:rect l="0" t="0" r="0" b="0"/>
              <a:pathLst>
                <a:path w="15465" h="106955">
                  <a:moveTo>
                    <a:pt x="3883" y="13458"/>
                  </a:moveTo>
                  <a:lnTo>
                    <a:pt x="8300" y="205"/>
                  </a:lnTo>
                  <a:lnTo>
                    <a:pt x="10526" y="0"/>
                  </a:lnTo>
                  <a:lnTo>
                    <a:pt x="15464" y="9634"/>
                  </a:lnTo>
                  <a:lnTo>
                    <a:pt x="14608" y="35850"/>
                  </a:lnTo>
                  <a:lnTo>
                    <a:pt x="3468" y="88739"/>
                  </a:lnTo>
                  <a:lnTo>
                    <a:pt x="0" y="105163"/>
                  </a:lnTo>
                  <a:lnTo>
                    <a:pt x="370" y="106954"/>
                  </a:lnTo>
                  <a:lnTo>
                    <a:pt x="3883" y="10498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10043506" y="5017592"/>
              <a:ext cx="49455" cy="189411"/>
            </a:xfrm>
            <a:custGeom>
              <a:avLst/>
              <a:gdLst/>
              <a:ahLst/>
              <a:cxnLst/>
              <a:rect l="0" t="0" r="0" b="0"/>
              <a:pathLst>
                <a:path w="49455" h="189411">
                  <a:moveTo>
                    <a:pt x="24962" y="0"/>
                  </a:moveTo>
                  <a:lnTo>
                    <a:pt x="13381" y="39163"/>
                  </a:lnTo>
                  <a:lnTo>
                    <a:pt x="14237" y="65845"/>
                  </a:lnTo>
                  <a:lnTo>
                    <a:pt x="20504" y="80424"/>
                  </a:lnTo>
                  <a:lnTo>
                    <a:pt x="24764" y="86900"/>
                  </a:lnTo>
                  <a:lnTo>
                    <a:pt x="36893" y="96561"/>
                  </a:lnTo>
                  <a:lnTo>
                    <a:pt x="44012" y="100432"/>
                  </a:lnTo>
                  <a:lnTo>
                    <a:pt x="47832" y="105786"/>
                  </a:lnTo>
                  <a:lnTo>
                    <a:pt x="49454" y="112130"/>
                  </a:lnTo>
                  <a:lnTo>
                    <a:pt x="47320" y="134309"/>
                  </a:lnTo>
                  <a:lnTo>
                    <a:pt x="34790" y="173972"/>
                  </a:lnTo>
                  <a:lnTo>
                    <a:pt x="25940" y="187036"/>
                  </a:lnTo>
                  <a:lnTo>
                    <a:pt x="20991" y="189410"/>
                  </a:lnTo>
                  <a:lnTo>
                    <a:pt x="15843" y="189143"/>
                  </a:lnTo>
                  <a:lnTo>
                    <a:pt x="10562" y="187117"/>
                  </a:lnTo>
                  <a:lnTo>
                    <a:pt x="7041" y="182067"/>
                  </a:lnTo>
                  <a:lnTo>
                    <a:pt x="2085" y="158216"/>
                  </a:lnTo>
                  <a:lnTo>
                    <a:pt x="0" y="1248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10043506" y="4992629"/>
              <a:ext cx="124816" cy="1"/>
            </a:xfrm>
            <a:custGeom>
              <a:avLst/>
              <a:gdLst/>
              <a:ahLst/>
              <a:cxnLst/>
              <a:rect l="0" t="0" r="0" b="0"/>
              <a:pathLst>
                <a:path w="124816" h="1">
                  <a:moveTo>
                    <a:pt x="0" y="0"/>
                  </a:moveTo>
                  <a:lnTo>
                    <a:pt x="57696" y="0"/>
                  </a:lnTo>
                  <a:lnTo>
                    <a:pt x="101763" y="0"/>
                  </a:lnTo>
                  <a:lnTo>
                    <a:pt x="124815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6556986" y="5143565"/>
            <a:ext cx="266274" cy="240588"/>
            <a:chOff x="6556986" y="5143565"/>
            <a:chExt cx="266274" cy="240588"/>
          </a:xfrm>
        </p:grpSpPr>
        <p:sp>
          <p:nvSpPr>
            <p:cNvPr id="391" name="Freeform 390"/>
            <p:cNvSpPr/>
            <p:nvPr/>
          </p:nvSpPr>
          <p:spPr>
            <a:xfrm>
              <a:off x="6556986" y="5143565"/>
              <a:ext cx="108210" cy="240588"/>
            </a:xfrm>
            <a:custGeom>
              <a:avLst/>
              <a:gdLst/>
              <a:ahLst/>
              <a:cxnLst/>
              <a:rect l="0" t="0" r="0" b="0"/>
              <a:pathLst>
                <a:path w="108210" h="240588">
                  <a:moveTo>
                    <a:pt x="8321" y="7164"/>
                  </a:moveTo>
                  <a:lnTo>
                    <a:pt x="54648" y="0"/>
                  </a:lnTo>
                  <a:lnTo>
                    <a:pt x="82144" y="3603"/>
                  </a:lnTo>
                  <a:lnTo>
                    <a:pt x="103441" y="14944"/>
                  </a:lnTo>
                  <a:lnTo>
                    <a:pt x="106868" y="20671"/>
                  </a:lnTo>
                  <a:lnTo>
                    <a:pt x="108209" y="34432"/>
                  </a:lnTo>
                  <a:lnTo>
                    <a:pt x="93982" y="90509"/>
                  </a:lnTo>
                  <a:lnTo>
                    <a:pt x="85612" y="126151"/>
                  </a:lnTo>
                  <a:lnTo>
                    <a:pt x="80956" y="187980"/>
                  </a:lnTo>
                  <a:lnTo>
                    <a:pt x="75736" y="204946"/>
                  </a:lnTo>
                  <a:lnTo>
                    <a:pt x="52081" y="236761"/>
                  </a:lnTo>
                  <a:lnTo>
                    <a:pt x="44891" y="239741"/>
                  </a:lnTo>
                  <a:lnTo>
                    <a:pt x="27039" y="240587"/>
                  </a:lnTo>
                  <a:lnTo>
                    <a:pt x="19875" y="236744"/>
                  </a:lnTo>
                  <a:lnTo>
                    <a:pt x="9450" y="222612"/>
                  </a:lnTo>
                  <a:lnTo>
                    <a:pt x="0" y="1985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6660142" y="5224754"/>
              <a:ext cx="163118" cy="109924"/>
            </a:xfrm>
            <a:custGeom>
              <a:avLst/>
              <a:gdLst/>
              <a:ahLst/>
              <a:cxnLst/>
              <a:rect l="0" t="0" r="0" b="0"/>
              <a:pathLst>
                <a:path w="163118" h="109924">
                  <a:moveTo>
                    <a:pt x="54944" y="864"/>
                  </a:moveTo>
                  <a:lnTo>
                    <a:pt x="35939" y="15075"/>
                  </a:lnTo>
                  <a:lnTo>
                    <a:pt x="7846" y="51566"/>
                  </a:lnTo>
                  <a:lnTo>
                    <a:pt x="1651" y="70243"/>
                  </a:lnTo>
                  <a:lnTo>
                    <a:pt x="0" y="80401"/>
                  </a:lnTo>
                  <a:lnTo>
                    <a:pt x="1672" y="86248"/>
                  </a:lnTo>
                  <a:lnTo>
                    <a:pt x="5561" y="89222"/>
                  </a:lnTo>
                  <a:lnTo>
                    <a:pt x="10927" y="90280"/>
                  </a:lnTo>
                  <a:lnTo>
                    <a:pt x="16354" y="89136"/>
                  </a:lnTo>
                  <a:lnTo>
                    <a:pt x="32826" y="78692"/>
                  </a:lnTo>
                  <a:lnTo>
                    <a:pt x="60500" y="53221"/>
                  </a:lnTo>
                  <a:lnTo>
                    <a:pt x="64196" y="54260"/>
                  </a:lnTo>
                  <a:lnTo>
                    <a:pt x="66659" y="59575"/>
                  </a:lnTo>
                  <a:lnTo>
                    <a:pt x="72786" y="107592"/>
                  </a:lnTo>
                  <a:lnTo>
                    <a:pt x="76084" y="109923"/>
                  </a:lnTo>
                  <a:lnTo>
                    <a:pt x="80132" y="109628"/>
                  </a:lnTo>
                  <a:lnTo>
                    <a:pt x="89561" y="99438"/>
                  </a:lnTo>
                  <a:lnTo>
                    <a:pt x="102799" y="72909"/>
                  </a:lnTo>
                  <a:lnTo>
                    <a:pt x="127917" y="11401"/>
                  </a:lnTo>
                  <a:lnTo>
                    <a:pt x="132680" y="0"/>
                  </a:lnTo>
                  <a:lnTo>
                    <a:pt x="131715" y="7260"/>
                  </a:lnTo>
                  <a:lnTo>
                    <a:pt x="122834" y="55769"/>
                  </a:lnTo>
                  <a:lnTo>
                    <a:pt x="126092" y="61506"/>
                  </a:lnTo>
                  <a:lnTo>
                    <a:pt x="131961" y="64406"/>
                  </a:lnTo>
                  <a:lnTo>
                    <a:pt x="146497" y="67937"/>
                  </a:lnTo>
                  <a:lnTo>
                    <a:pt x="159121" y="75670"/>
                  </a:lnTo>
                  <a:lnTo>
                    <a:pt x="162302" y="81245"/>
                  </a:lnTo>
                  <a:lnTo>
                    <a:pt x="163117" y="10903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7763025" y="5170698"/>
            <a:ext cx="391603" cy="188058"/>
            <a:chOff x="7763025" y="5170698"/>
            <a:chExt cx="391603" cy="188058"/>
          </a:xfrm>
        </p:grpSpPr>
        <p:sp>
          <p:nvSpPr>
            <p:cNvPr id="394" name="Freeform 393"/>
            <p:cNvSpPr/>
            <p:nvPr/>
          </p:nvSpPr>
          <p:spPr>
            <a:xfrm>
              <a:off x="7763025" y="5170698"/>
              <a:ext cx="194612" cy="188058"/>
            </a:xfrm>
            <a:custGeom>
              <a:avLst/>
              <a:gdLst/>
              <a:ahLst/>
              <a:cxnLst/>
              <a:rect l="0" t="0" r="0" b="0"/>
              <a:pathLst>
                <a:path w="194612" h="188058">
                  <a:moveTo>
                    <a:pt x="8834" y="129810"/>
                  </a:moveTo>
                  <a:lnTo>
                    <a:pt x="0" y="138645"/>
                  </a:lnTo>
                  <a:lnTo>
                    <a:pt x="171" y="140322"/>
                  </a:lnTo>
                  <a:lnTo>
                    <a:pt x="3059" y="140517"/>
                  </a:lnTo>
                  <a:lnTo>
                    <a:pt x="7757" y="139721"/>
                  </a:lnTo>
                  <a:lnTo>
                    <a:pt x="17910" y="131442"/>
                  </a:lnTo>
                  <a:lnTo>
                    <a:pt x="61563" y="75171"/>
                  </a:lnTo>
                  <a:lnTo>
                    <a:pt x="100539" y="15531"/>
                  </a:lnTo>
                  <a:lnTo>
                    <a:pt x="113079" y="1664"/>
                  </a:lnTo>
                  <a:lnTo>
                    <a:pt x="118087" y="0"/>
                  </a:lnTo>
                  <a:lnTo>
                    <a:pt x="122350" y="1665"/>
                  </a:lnTo>
                  <a:lnTo>
                    <a:pt x="126117" y="5548"/>
                  </a:lnTo>
                  <a:lnTo>
                    <a:pt x="130301" y="19725"/>
                  </a:lnTo>
                  <a:lnTo>
                    <a:pt x="134011" y="36504"/>
                  </a:lnTo>
                  <a:lnTo>
                    <a:pt x="141823" y="50126"/>
                  </a:lnTo>
                  <a:lnTo>
                    <a:pt x="145571" y="51724"/>
                  </a:lnTo>
                  <a:lnTo>
                    <a:pt x="148994" y="50016"/>
                  </a:lnTo>
                  <a:lnTo>
                    <a:pt x="181213" y="15802"/>
                  </a:lnTo>
                  <a:lnTo>
                    <a:pt x="185699" y="14973"/>
                  </a:lnTo>
                  <a:lnTo>
                    <a:pt x="189615" y="17194"/>
                  </a:lnTo>
                  <a:lnTo>
                    <a:pt x="193149" y="21449"/>
                  </a:lnTo>
                  <a:lnTo>
                    <a:pt x="194611" y="36037"/>
                  </a:lnTo>
                  <a:lnTo>
                    <a:pt x="185550" y="95404"/>
                  </a:lnTo>
                  <a:lnTo>
                    <a:pt x="179042" y="157228"/>
                  </a:lnTo>
                  <a:lnTo>
                    <a:pt x="183576" y="18805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7954151" y="5262806"/>
              <a:ext cx="67340" cy="79308"/>
            </a:xfrm>
            <a:custGeom>
              <a:avLst/>
              <a:gdLst/>
              <a:ahLst/>
              <a:cxnLst/>
              <a:rect l="0" t="0" r="0" b="0"/>
              <a:pathLst>
                <a:path w="67340" h="79308">
                  <a:moveTo>
                    <a:pt x="67339" y="4417"/>
                  </a:moveTo>
                  <a:lnTo>
                    <a:pt x="54087" y="0"/>
                  </a:lnTo>
                  <a:lnTo>
                    <a:pt x="40185" y="297"/>
                  </a:lnTo>
                  <a:lnTo>
                    <a:pt x="32594" y="1670"/>
                  </a:lnTo>
                  <a:lnTo>
                    <a:pt x="19230" y="10593"/>
                  </a:lnTo>
                  <a:lnTo>
                    <a:pt x="8051" y="23804"/>
                  </a:lnTo>
                  <a:lnTo>
                    <a:pt x="0" y="38922"/>
                  </a:lnTo>
                  <a:lnTo>
                    <a:pt x="1182" y="43138"/>
                  </a:lnTo>
                  <a:lnTo>
                    <a:pt x="5668" y="45024"/>
                  </a:lnTo>
                  <a:lnTo>
                    <a:pt x="35023" y="50243"/>
                  </a:lnTo>
                  <a:lnTo>
                    <a:pt x="40248" y="54384"/>
                  </a:lnTo>
                  <a:lnTo>
                    <a:pt x="50698" y="7930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8038133" y="5242260"/>
              <a:ext cx="116495" cy="52643"/>
            </a:xfrm>
            <a:custGeom>
              <a:avLst/>
              <a:gdLst/>
              <a:ahLst/>
              <a:cxnLst/>
              <a:rect l="0" t="0" r="0" b="0"/>
              <a:pathLst>
                <a:path w="116495" h="52643">
                  <a:moveTo>
                    <a:pt x="0" y="0"/>
                  </a:moveTo>
                  <a:lnTo>
                    <a:pt x="0" y="46327"/>
                  </a:lnTo>
                  <a:lnTo>
                    <a:pt x="2773" y="51225"/>
                  </a:lnTo>
                  <a:lnTo>
                    <a:pt x="7396" y="52642"/>
                  </a:lnTo>
                  <a:lnTo>
                    <a:pt x="13252" y="51737"/>
                  </a:lnTo>
                  <a:lnTo>
                    <a:pt x="18080" y="48360"/>
                  </a:lnTo>
                  <a:lnTo>
                    <a:pt x="25910" y="37211"/>
                  </a:lnTo>
                  <a:lnTo>
                    <a:pt x="32066" y="33128"/>
                  </a:lnTo>
                  <a:lnTo>
                    <a:pt x="48769" y="28592"/>
                  </a:lnTo>
                  <a:lnTo>
                    <a:pt x="109053" y="26326"/>
                  </a:lnTo>
                  <a:lnTo>
                    <a:pt x="116494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42163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50806" y="465979"/>
            <a:ext cx="333593" cy="352099"/>
            <a:chOff x="650806" y="465979"/>
            <a:chExt cx="333593" cy="352099"/>
          </a:xfrm>
        </p:grpSpPr>
        <p:sp>
          <p:nvSpPr>
            <p:cNvPr id="2" name="Freeform 1"/>
            <p:cNvSpPr/>
            <p:nvPr/>
          </p:nvSpPr>
          <p:spPr>
            <a:xfrm>
              <a:off x="657363" y="465979"/>
              <a:ext cx="166422" cy="352099"/>
            </a:xfrm>
            <a:custGeom>
              <a:avLst/>
              <a:gdLst/>
              <a:ahLst/>
              <a:cxnLst/>
              <a:rect l="0" t="0" r="0" b="0"/>
              <a:pathLst>
                <a:path w="166422" h="352099">
                  <a:moveTo>
                    <a:pt x="0" y="0"/>
                  </a:moveTo>
                  <a:lnTo>
                    <a:pt x="16858" y="58382"/>
                  </a:lnTo>
                  <a:lnTo>
                    <a:pt x="39889" y="114771"/>
                  </a:lnTo>
                  <a:lnTo>
                    <a:pt x="60562" y="175321"/>
                  </a:lnTo>
                  <a:lnTo>
                    <a:pt x="79646" y="233065"/>
                  </a:lnTo>
                  <a:lnTo>
                    <a:pt x="87599" y="281603"/>
                  </a:lnTo>
                  <a:lnTo>
                    <a:pt x="88289" y="335424"/>
                  </a:lnTo>
                  <a:lnTo>
                    <a:pt x="86596" y="345658"/>
                  </a:lnTo>
                  <a:lnTo>
                    <a:pt x="82694" y="350632"/>
                  </a:lnTo>
                  <a:lnTo>
                    <a:pt x="77319" y="352098"/>
                  </a:lnTo>
                  <a:lnTo>
                    <a:pt x="70961" y="351227"/>
                  </a:lnTo>
                  <a:lnTo>
                    <a:pt x="58967" y="345327"/>
                  </a:lnTo>
                  <a:lnTo>
                    <a:pt x="12293" y="310409"/>
                  </a:lnTo>
                  <a:lnTo>
                    <a:pt x="10969" y="304018"/>
                  </a:lnTo>
                  <a:lnTo>
                    <a:pt x="12860" y="296984"/>
                  </a:lnTo>
                  <a:lnTo>
                    <a:pt x="53801" y="240439"/>
                  </a:lnTo>
                  <a:lnTo>
                    <a:pt x="105935" y="183012"/>
                  </a:lnTo>
                  <a:lnTo>
                    <a:pt x="149621" y="124812"/>
                  </a:lnTo>
                  <a:lnTo>
                    <a:pt x="166421" y="915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650806" y="532547"/>
              <a:ext cx="114731" cy="124817"/>
            </a:xfrm>
            <a:custGeom>
              <a:avLst/>
              <a:gdLst/>
              <a:ahLst/>
              <a:cxnLst/>
              <a:rect l="0" t="0" r="0" b="0"/>
              <a:pathLst>
                <a:path w="114731" h="124817">
                  <a:moveTo>
                    <a:pt x="114730" y="0"/>
                  </a:moveTo>
                  <a:lnTo>
                    <a:pt x="95726" y="7568"/>
                  </a:lnTo>
                  <a:lnTo>
                    <a:pt x="36925" y="52825"/>
                  </a:lnTo>
                  <a:lnTo>
                    <a:pt x="14938" y="71228"/>
                  </a:lnTo>
                  <a:lnTo>
                    <a:pt x="2269" y="89288"/>
                  </a:lnTo>
                  <a:lnTo>
                    <a:pt x="0" y="98357"/>
                  </a:lnTo>
                  <a:lnTo>
                    <a:pt x="2410" y="115830"/>
                  </a:lnTo>
                  <a:lnTo>
                    <a:pt x="8415" y="120674"/>
                  </a:lnTo>
                  <a:lnTo>
                    <a:pt x="37104" y="124000"/>
                  </a:lnTo>
                  <a:lnTo>
                    <a:pt x="73125" y="1248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857068" y="534781"/>
              <a:ext cx="127331" cy="239078"/>
            </a:xfrm>
            <a:custGeom>
              <a:avLst/>
              <a:gdLst/>
              <a:ahLst/>
              <a:cxnLst/>
              <a:rect l="0" t="0" r="0" b="0"/>
              <a:pathLst>
                <a:path w="127331" h="239078">
                  <a:moveTo>
                    <a:pt x="0" y="130903"/>
                  </a:moveTo>
                  <a:lnTo>
                    <a:pt x="51516" y="67805"/>
                  </a:lnTo>
                  <a:lnTo>
                    <a:pt x="107505" y="6953"/>
                  </a:lnTo>
                  <a:lnTo>
                    <a:pt x="113275" y="1117"/>
                  </a:lnTo>
                  <a:lnTo>
                    <a:pt x="118047" y="0"/>
                  </a:lnTo>
                  <a:lnTo>
                    <a:pt x="122152" y="2029"/>
                  </a:lnTo>
                  <a:lnTo>
                    <a:pt x="125814" y="6156"/>
                  </a:lnTo>
                  <a:lnTo>
                    <a:pt x="127330" y="11680"/>
                  </a:lnTo>
                  <a:lnTo>
                    <a:pt x="123121" y="42942"/>
                  </a:lnTo>
                  <a:lnTo>
                    <a:pt x="110490" y="106253"/>
                  </a:lnTo>
                  <a:lnTo>
                    <a:pt x="108479" y="163304"/>
                  </a:lnTo>
                  <a:lnTo>
                    <a:pt x="110699" y="214042"/>
                  </a:lnTo>
                  <a:lnTo>
                    <a:pt x="116495" y="23907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51176" y="324521"/>
            <a:ext cx="1760308" cy="692356"/>
            <a:chOff x="1751176" y="324521"/>
            <a:chExt cx="1760308" cy="692356"/>
          </a:xfrm>
        </p:grpSpPr>
        <p:sp>
          <p:nvSpPr>
            <p:cNvPr id="6" name="Freeform 5"/>
            <p:cNvSpPr/>
            <p:nvPr/>
          </p:nvSpPr>
          <p:spPr>
            <a:xfrm>
              <a:off x="1751176" y="356905"/>
              <a:ext cx="194845" cy="350098"/>
            </a:xfrm>
            <a:custGeom>
              <a:avLst/>
              <a:gdLst/>
              <a:ahLst/>
              <a:cxnLst/>
              <a:rect l="0" t="0" r="0" b="0"/>
              <a:pathLst>
                <a:path w="194845" h="350098">
                  <a:moveTo>
                    <a:pt x="12886" y="125716"/>
                  </a:moveTo>
                  <a:lnTo>
                    <a:pt x="12886" y="180877"/>
                  </a:lnTo>
                  <a:lnTo>
                    <a:pt x="11962" y="241395"/>
                  </a:lnTo>
                  <a:lnTo>
                    <a:pt x="6300" y="293345"/>
                  </a:lnTo>
                  <a:lnTo>
                    <a:pt x="491" y="339014"/>
                  </a:lnTo>
                  <a:lnTo>
                    <a:pt x="0" y="340031"/>
                  </a:lnTo>
                  <a:lnTo>
                    <a:pt x="10686" y="279037"/>
                  </a:lnTo>
                  <a:lnTo>
                    <a:pt x="23786" y="225172"/>
                  </a:lnTo>
                  <a:lnTo>
                    <a:pt x="39489" y="170017"/>
                  </a:lnTo>
                  <a:lnTo>
                    <a:pt x="58137" y="114606"/>
                  </a:lnTo>
                  <a:lnTo>
                    <a:pt x="85117" y="54112"/>
                  </a:lnTo>
                  <a:lnTo>
                    <a:pt x="118296" y="12770"/>
                  </a:lnTo>
                  <a:lnTo>
                    <a:pt x="139349" y="0"/>
                  </a:lnTo>
                  <a:lnTo>
                    <a:pt x="147121" y="300"/>
                  </a:lnTo>
                  <a:lnTo>
                    <a:pt x="163153" y="8030"/>
                  </a:lnTo>
                  <a:lnTo>
                    <a:pt x="177059" y="28107"/>
                  </a:lnTo>
                  <a:lnTo>
                    <a:pt x="190352" y="65668"/>
                  </a:lnTo>
                  <a:lnTo>
                    <a:pt x="194844" y="115909"/>
                  </a:lnTo>
                  <a:lnTo>
                    <a:pt x="194806" y="171274"/>
                  </a:lnTo>
                  <a:lnTo>
                    <a:pt x="186855" y="229739"/>
                  </a:lnTo>
                  <a:lnTo>
                    <a:pt x="180798" y="281866"/>
                  </a:lnTo>
                  <a:lnTo>
                    <a:pt x="170452" y="334855"/>
                  </a:lnTo>
                  <a:lnTo>
                    <a:pt x="166126" y="349954"/>
                  </a:lnTo>
                  <a:lnTo>
                    <a:pt x="164972" y="350097"/>
                  </a:lnTo>
                  <a:lnTo>
                    <a:pt x="162665" y="342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1872236" y="465979"/>
              <a:ext cx="66569" cy="33285"/>
            </a:xfrm>
            <a:custGeom>
              <a:avLst/>
              <a:gdLst/>
              <a:ahLst/>
              <a:cxnLst/>
              <a:rect l="0" t="0" r="0" b="0"/>
              <a:pathLst>
                <a:path w="66569" h="33285">
                  <a:moveTo>
                    <a:pt x="0" y="33284"/>
                  </a:moveTo>
                  <a:lnTo>
                    <a:pt x="56351" y="4498"/>
                  </a:lnTo>
                  <a:lnTo>
                    <a:pt x="6656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56392" y="382768"/>
              <a:ext cx="140366" cy="307531"/>
            </a:xfrm>
            <a:custGeom>
              <a:avLst/>
              <a:gdLst/>
              <a:ahLst/>
              <a:cxnLst/>
              <a:rect l="0" t="0" r="0" b="0"/>
              <a:pathLst>
                <a:path w="140366" h="307531">
                  <a:moveTo>
                    <a:pt x="40512" y="0"/>
                  </a:moveTo>
                  <a:lnTo>
                    <a:pt x="20952" y="58680"/>
                  </a:lnTo>
                  <a:lnTo>
                    <a:pt x="7209" y="111427"/>
                  </a:lnTo>
                  <a:lnTo>
                    <a:pt x="0" y="174075"/>
                  </a:lnTo>
                  <a:lnTo>
                    <a:pt x="1589" y="233508"/>
                  </a:lnTo>
                  <a:lnTo>
                    <a:pt x="10531" y="277471"/>
                  </a:lnTo>
                  <a:lnTo>
                    <a:pt x="20716" y="294672"/>
                  </a:lnTo>
                  <a:lnTo>
                    <a:pt x="27314" y="301848"/>
                  </a:lnTo>
                  <a:lnTo>
                    <a:pt x="36336" y="305708"/>
                  </a:lnTo>
                  <a:lnTo>
                    <a:pt x="58688" y="307530"/>
                  </a:lnTo>
                  <a:lnTo>
                    <a:pt x="92845" y="298941"/>
                  </a:lnTo>
                  <a:lnTo>
                    <a:pt x="140365" y="2745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2196757" y="324521"/>
              <a:ext cx="108174" cy="692356"/>
            </a:xfrm>
            <a:custGeom>
              <a:avLst/>
              <a:gdLst/>
              <a:ahLst/>
              <a:cxnLst/>
              <a:rect l="0" t="0" r="0" b="0"/>
              <a:pathLst>
                <a:path w="108174" h="692356">
                  <a:moveTo>
                    <a:pt x="108173" y="0"/>
                  </a:moveTo>
                  <a:lnTo>
                    <a:pt x="93780" y="53041"/>
                  </a:lnTo>
                  <a:lnTo>
                    <a:pt x="86109" y="106735"/>
                  </a:lnTo>
                  <a:lnTo>
                    <a:pt x="83783" y="161377"/>
                  </a:lnTo>
                  <a:lnTo>
                    <a:pt x="83380" y="208997"/>
                  </a:lnTo>
                  <a:lnTo>
                    <a:pt x="83261" y="258240"/>
                  </a:lnTo>
                  <a:lnTo>
                    <a:pt x="83220" y="320160"/>
                  </a:lnTo>
                  <a:lnTo>
                    <a:pt x="83212" y="383550"/>
                  </a:lnTo>
                  <a:lnTo>
                    <a:pt x="83211" y="447026"/>
                  </a:lnTo>
                  <a:lnTo>
                    <a:pt x="78793" y="499936"/>
                  </a:lnTo>
                  <a:lnTo>
                    <a:pt x="69017" y="551719"/>
                  </a:lnTo>
                  <a:lnTo>
                    <a:pt x="55431" y="609813"/>
                  </a:lnTo>
                  <a:lnTo>
                    <a:pt x="31663" y="672326"/>
                  </a:lnTo>
                  <a:lnTo>
                    <a:pt x="20544" y="684970"/>
                  </a:lnTo>
                  <a:lnTo>
                    <a:pt x="9131" y="691822"/>
                  </a:lnTo>
                  <a:lnTo>
                    <a:pt x="6087" y="692355"/>
                  </a:lnTo>
                  <a:lnTo>
                    <a:pt x="0" y="6906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238362" y="674005"/>
              <a:ext cx="74890" cy="16643"/>
            </a:xfrm>
            <a:custGeom>
              <a:avLst/>
              <a:gdLst/>
              <a:ahLst/>
              <a:cxnLst/>
              <a:rect l="0" t="0" r="0" b="0"/>
              <a:pathLst>
                <a:path w="74890" h="16643">
                  <a:moveTo>
                    <a:pt x="0" y="16642"/>
                  </a:moveTo>
                  <a:lnTo>
                    <a:pt x="13252" y="7807"/>
                  </a:lnTo>
                  <a:lnTo>
                    <a:pt x="39163" y="2313"/>
                  </a:lnTo>
                  <a:lnTo>
                    <a:pt x="74889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413140" y="613179"/>
              <a:ext cx="74854" cy="119074"/>
            </a:xfrm>
            <a:custGeom>
              <a:avLst/>
              <a:gdLst/>
              <a:ahLst/>
              <a:cxnLst/>
              <a:rect l="0" t="0" r="0" b="0"/>
              <a:pathLst>
                <a:path w="74854" h="119074">
                  <a:moveTo>
                    <a:pt x="74853" y="27542"/>
                  </a:moveTo>
                  <a:lnTo>
                    <a:pt x="66019" y="14290"/>
                  </a:lnTo>
                  <a:lnTo>
                    <a:pt x="54285" y="5318"/>
                  </a:lnTo>
                  <a:lnTo>
                    <a:pt x="47273" y="1631"/>
                  </a:lnTo>
                  <a:lnTo>
                    <a:pt x="29619" y="0"/>
                  </a:lnTo>
                  <a:lnTo>
                    <a:pt x="19734" y="860"/>
                  </a:lnTo>
                  <a:lnTo>
                    <a:pt x="12220" y="4206"/>
                  </a:lnTo>
                  <a:lnTo>
                    <a:pt x="1404" y="15321"/>
                  </a:lnTo>
                  <a:lnTo>
                    <a:pt x="0" y="21244"/>
                  </a:lnTo>
                  <a:lnTo>
                    <a:pt x="912" y="27041"/>
                  </a:lnTo>
                  <a:lnTo>
                    <a:pt x="3370" y="32756"/>
                  </a:lnTo>
                  <a:lnTo>
                    <a:pt x="8707" y="36565"/>
                  </a:lnTo>
                  <a:lnTo>
                    <a:pt x="32038" y="44700"/>
                  </a:lnTo>
                  <a:lnTo>
                    <a:pt x="45346" y="56433"/>
                  </a:lnTo>
                  <a:lnTo>
                    <a:pt x="58817" y="78632"/>
                  </a:lnTo>
                  <a:lnTo>
                    <a:pt x="74853" y="1190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600857" y="374447"/>
              <a:ext cx="382727" cy="365665"/>
            </a:xfrm>
            <a:custGeom>
              <a:avLst/>
              <a:gdLst/>
              <a:ahLst/>
              <a:cxnLst/>
              <a:rect l="0" t="0" r="0" b="0"/>
              <a:pathLst>
                <a:path w="382727" h="365665">
                  <a:moveTo>
                    <a:pt x="78521" y="0"/>
                  </a:moveTo>
                  <a:lnTo>
                    <a:pt x="78521" y="56773"/>
                  </a:lnTo>
                  <a:lnTo>
                    <a:pt x="78521" y="115536"/>
                  </a:lnTo>
                  <a:lnTo>
                    <a:pt x="72802" y="169553"/>
                  </a:lnTo>
                  <a:lnTo>
                    <a:pt x="68248" y="224739"/>
                  </a:lnTo>
                  <a:lnTo>
                    <a:pt x="61793" y="286452"/>
                  </a:lnTo>
                  <a:lnTo>
                    <a:pt x="45069" y="349204"/>
                  </a:lnTo>
                  <a:lnTo>
                    <a:pt x="42351" y="357619"/>
                  </a:lnTo>
                  <a:lnTo>
                    <a:pt x="38690" y="360454"/>
                  </a:lnTo>
                  <a:lnTo>
                    <a:pt x="34400" y="359571"/>
                  </a:lnTo>
                  <a:lnTo>
                    <a:pt x="29691" y="356209"/>
                  </a:lnTo>
                  <a:lnTo>
                    <a:pt x="21993" y="342611"/>
                  </a:lnTo>
                  <a:lnTo>
                    <a:pt x="6631" y="287387"/>
                  </a:lnTo>
                  <a:lnTo>
                    <a:pt x="0" y="253833"/>
                  </a:lnTo>
                  <a:lnTo>
                    <a:pt x="1401" y="234857"/>
                  </a:lnTo>
                  <a:lnTo>
                    <a:pt x="4918" y="227762"/>
                  </a:lnTo>
                  <a:lnTo>
                    <a:pt x="16222" y="217414"/>
                  </a:lnTo>
                  <a:lnTo>
                    <a:pt x="42598" y="206391"/>
                  </a:lnTo>
                  <a:lnTo>
                    <a:pt x="73835" y="201686"/>
                  </a:lnTo>
                  <a:lnTo>
                    <a:pt x="102095" y="204710"/>
                  </a:lnTo>
                  <a:lnTo>
                    <a:pt x="117043" y="213949"/>
                  </a:lnTo>
                  <a:lnTo>
                    <a:pt x="123618" y="220296"/>
                  </a:lnTo>
                  <a:lnTo>
                    <a:pt x="130924" y="237210"/>
                  </a:lnTo>
                  <a:lnTo>
                    <a:pt x="133246" y="257055"/>
                  </a:lnTo>
                  <a:lnTo>
                    <a:pt x="129261" y="310900"/>
                  </a:lnTo>
                  <a:lnTo>
                    <a:pt x="131763" y="315440"/>
                  </a:lnTo>
                  <a:lnTo>
                    <a:pt x="136205" y="315693"/>
                  </a:lnTo>
                  <a:lnTo>
                    <a:pt x="153243" y="305263"/>
                  </a:lnTo>
                  <a:lnTo>
                    <a:pt x="216278" y="247752"/>
                  </a:lnTo>
                  <a:lnTo>
                    <a:pt x="234360" y="240167"/>
                  </a:lnTo>
                  <a:lnTo>
                    <a:pt x="254723" y="238645"/>
                  </a:lnTo>
                  <a:lnTo>
                    <a:pt x="265331" y="239534"/>
                  </a:lnTo>
                  <a:lnTo>
                    <a:pt x="282048" y="247917"/>
                  </a:lnTo>
                  <a:lnTo>
                    <a:pt x="289095" y="254036"/>
                  </a:lnTo>
                  <a:lnTo>
                    <a:pt x="292869" y="260889"/>
                  </a:lnTo>
                  <a:lnTo>
                    <a:pt x="294596" y="275900"/>
                  </a:lnTo>
                  <a:lnTo>
                    <a:pt x="290988" y="281012"/>
                  </a:lnTo>
                  <a:lnTo>
                    <a:pt x="284885" y="284420"/>
                  </a:lnTo>
                  <a:lnTo>
                    <a:pt x="277118" y="286693"/>
                  </a:lnTo>
                  <a:lnTo>
                    <a:pt x="271015" y="290981"/>
                  </a:lnTo>
                  <a:lnTo>
                    <a:pt x="261769" y="303142"/>
                  </a:lnTo>
                  <a:lnTo>
                    <a:pt x="259509" y="322724"/>
                  </a:lnTo>
                  <a:lnTo>
                    <a:pt x="260200" y="334418"/>
                  </a:lnTo>
                  <a:lnTo>
                    <a:pt x="264360" y="344063"/>
                  </a:lnTo>
                  <a:lnTo>
                    <a:pt x="278843" y="359710"/>
                  </a:lnTo>
                  <a:lnTo>
                    <a:pt x="286958" y="363698"/>
                  </a:lnTo>
                  <a:lnTo>
                    <a:pt x="303372" y="365664"/>
                  </a:lnTo>
                  <a:lnTo>
                    <a:pt x="332624" y="357154"/>
                  </a:lnTo>
                  <a:lnTo>
                    <a:pt x="360295" y="338505"/>
                  </a:lnTo>
                  <a:lnTo>
                    <a:pt x="372640" y="318409"/>
                  </a:lnTo>
                  <a:lnTo>
                    <a:pt x="382323" y="283570"/>
                  </a:lnTo>
                  <a:lnTo>
                    <a:pt x="382726" y="252291"/>
                  </a:lnTo>
                  <a:lnTo>
                    <a:pt x="381177" y="243083"/>
                  </a:lnTo>
                  <a:lnTo>
                    <a:pt x="377370" y="237870"/>
                  </a:lnTo>
                  <a:lnTo>
                    <a:pt x="372059" y="235318"/>
                  </a:lnTo>
                  <a:lnTo>
                    <a:pt x="361535" y="234949"/>
                  </a:lnTo>
                  <a:lnTo>
                    <a:pt x="358728" y="236145"/>
                  </a:lnTo>
                  <a:lnTo>
                    <a:pt x="353115" y="2413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138131" y="382768"/>
              <a:ext cx="57152" cy="340452"/>
            </a:xfrm>
            <a:custGeom>
              <a:avLst/>
              <a:gdLst/>
              <a:ahLst/>
              <a:cxnLst/>
              <a:rect l="0" t="0" r="0" b="0"/>
              <a:pathLst>
                <a:path w="57152" h="340452">
                  <a:moveTo>
                    <a:pt x="57151" y="0"/>
                  </a:moveTo>
                  <a:lnTo>
                    <a:pt x="42959" y="56773"/>
                  </a:lnTo>
                  <a:lnTo>
                    <a:pt x="29372" y="115536"/>
                  </a:lnTo>
                  <a:lnTo>
                    <a:pt x="18311" y="169553"/>
                  </a:lnTo>
                  <a:lnTo>
                    <a:pt x="7224" y="222274"/>
                  </a:lnTo>
                  <a:lnTo>
                    <a:pt x="0" y="280751"/>
                  </a:lnTo>
                  <a:lnTo>
                    <a:pt x="1078" y="317202"/>
                  </a:lnTo>
                  <a:lnTo>
                    <a:pt x="7883" y="333904"/>
                  </a:lnTo>
                  <a:lnTo>
                    <a:pt x="13211" y="338173"/>
                  </a:lnTo>
                  <a:lnTo>
                    <a:pt x="19537" y="340094"/>
                  </a:lnTo>
                  <a:lnTo>
                    <a:pt x="26528" y="340451"/>
                  </a:lnTo>
                  <a:lnTo>
                    <a:pt x="32113" y="338839"/>
                  </a:lnTo>
                  <a:lnTo>
                    <a:pt x="48830" y="3245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262083" y="407731"/>
              <a:ext cx="249401" cy="356513"/>
            </a:xfrm>
            <a:custGeom>
              <a:avLst/>
              <a:gdLst/>
              <a:ahLst/>
              <a:cxnLst/>
              <a:rect l="0" t="0" r="0" b="0"/>
              <a:pathLst>
                <a:path w="249401" h="356513">
                  <a:moveTo>
                    <a:pt x="49694" y="0"/>
                  </a:moveTo>
                  <a:lnTo>
                    <a:pt x="22232" y="58604"/>
                  </a:lnTo>
                  <a:lnTo>
                    <a:pt x="5717" y="115777"/>
                  </a:lnTo>
                  <a:lnTo>
                    <a:pt x="943" y="169601"/>
                  </a:lnTo>
                  <a:lnTo>
                    <a:pt x="0" y="224749"/>
                  </a:lnTo>
                  <a:lnTo>
                    <a:pt x="4231" y="271323"/>
                  </a:lnTo>
                  <a:lnTo>
                    <a:pt x="11363" y="298589"/>
                  </a:lnTo>
                  <a:lnTo>
                    <a:pt x="28167" y="324234"/>
                  </a:lnTo>
                  <a:lnTo>
                    <a:pt x="50712" y="340565"/>
                  </a:lnTo>
                  <a:lnTo>
                    <a:pt x="74959" y="351259"/>
                  </a:lnTo>
                  <a:lnTo>
                    <a:pt x="131800" y="356512"/>
                  </a:lnTo>
                  <a:lnTo>
                    <a:pt x="193050" y="353218"/>
                  </a:lnTo>
                  <a:lnTo>
                    <a:pt x="249400" y="3411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86687" y="465979"/>
            <a:ext cx="532400" cy="599116"/>
            <a:chOff x="4486687" y="465979"/>
            <a:chExt cx="532400" cy="599116"/>
          </a:xfrm>
        </p:grpSpPr>
        <p:sp>
          <p:nvSpPr>
            <p:cNvPr id="16" name="Freeform 15"/>
            <p:cNvSpPr/>
            <p:nvPr/>
          </p:nvSpPr>
          <p:spPr>
            <a:xfrm>
              <a:off x="4486687" y="465979"/>
              <a:ext cx="114854" cy="366127"/>
            </a:xfrm>
            <a:custGeom>
              <a:avLst/>
              <a:gdLst/>
              <a:ahLst/>
              <a:cxnLst/>
              <a:rect l="0" t="0" r="0" b="0"/>
              <a:pathLst>
                <a:path w="114854" h="366127">
                  <a:moveTo>
                    <a:pt x="48284" y="0"/>
                  </a:moveTo>
                  <a:lnTo>
                    <a:pt x="34091" y="58603"/>
                  </a:lnTo>
                  <a:lnTo>
                    <a:pt x="20505" y="115777"/>
                  </a:lnTo>
                  <a:lnTo>
                    <a:pt x="6674" y="176747"/>
                  </a:lnTo>
                  <a:lnTo>
                    <a:pt x="0" y="226194"/>
                  </a:lnTo>
                  <a:lnTo>
                    <a:pt x="7626" y="280286"/>
                  </a:lnTo>
                  <a:lnTo>
                    <a:pt x="17746" y="307099"/>
                  </a:lnTo>
                  <a:lnTo>
                    <a:pt x="37732" y="336591"/>
                  </a:lnTo>
                  <a:lnTo>
                    <a:pt x="58410" y="350081"/>
                  </a:lnTo>
                  <a:lnTo>
                    <a:pt x="114853" y="3661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687749" y="723885"/>
              <a:ext cx="110770" cy="124863"/>
            </a:xfrm>
            <a:custGeom>
              <a:avLst/>
              <a:gdLst/>
              <a:ahLst/>
              <a:cxnLst/>
              <a:rect l="0" t="0" r="0" b="0"/>
              <a:pathLst>
                <a:path w="110770" h="124863">
                  <a:moveTo>
                    <a:pt x="30285" y="16688"/>
                  </a:moveTo>
                  <a:lnTo>
                    <a:pt x="16999" y="31824"/>
                  </a:lnTo>
                  <a:lnTo>
                    <a:pt x="3748" y="58361"/>
                  </a:lnTo>
                  <a:lnTo>
                    <a:pt x="0" y="78972"/>
                  </a:lnTo>
                  <a:lnTo>
                    <a:pt x="3265" y="95529"/>
                  </a:lnTo>
                  <a:lnTo>
                    <a:pt x="6725" y="102533"/>
                  </a:lnTo>
                  <a:lnTo>
                    <a:pt x="12729" y="107202"/>
                  </a:lnTo>
                  <a:lnTo>
                    <a:pt x="29263" y="112390"/>
                  </a:lnTo>
                  <a:lnTo>
                    <a:pt x="59363" y="110894"/>
                  </a:lnTo>
                  <a:lnTo>
                    <a:pt x="87286" y="100177"/>
                  </a:lnTo>
                  <a:lnTo>
                    <a:pt x="99690" y="88003"/>
                  </a:lnTo>
                  <a:lnTo>
                    <a:pt x="104292" y="80874"/>
                  </a:lnTo>
                  <a:lnTo>
                    <a:pt x="110769" y="53170"/>
                  </a:lnTo>
                  <a:lnTo>
                    <a:pt x="108270" y="25957"/>
                  </a:lnTo>
                  <a:lnTo>
                    <a:pt x="101620" y="11254"/>
                  </a:lnTo>
                  <a:lnTo>
                    <a:pt x="97257" y="4744"/>
                  </a:lnTo>
                  <a:lnTo>
                    <a:pt x="91576" y="1329"/>
                  </a:lnTo>
                  <a:lnTo>
                    <a:pt x="77866" y="0"/>
                  </a:lnTo>
                  <a:lnTo>
                    <a:pt x="64992" y="4957"/>
                  </a:lnTo>
                  <a:lnTo>
                    <a:pt x="41661" y="23206"/>
                  </a:lnTo>
                  <a:lnTo>
                    <a:pt x="20171" y="51260"/>
                  </a:lnTo>
                  <a:lnTo>
                    <a:pt x="12538" y="67187"/>
                  </a:lnTo>
                  <a:lnTo>
                    <a:pt x="10995" y="83511"/>
                  </a:lnTo>
                  <a:lnTo>
                    <a:pt x="11878" y="91747"/>
                  </a:lnTo>
                  <a:lnTo>
                    <a:pt x="20255" y="105830"/>
                  </a:lnTo>
                  <a:lnTo>
                    <a:pt x="38606" y="12486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719301" y="590794"/>
              <a:ext cx="48661" cy="474301"/>
            </a:xfrm>
            <a:custGeom>
              <a:avLst/>
              <a:gdLst/>
              <a:ahLst/>
              <a:cxnLst/>
              <a:rect l="0" t="0" r="0" b="0"/>
              <a:pathLst>
                <a:path w="48661" h="474301">
                  <a:moveTo>
                    <a:pt x="48660" y="0"/>
                  </a:moveTo>
                  <a:lnTo>
                    <a:pt x="34467" y="54752"/>
                  </a:lnTo>
                  <a:lnTo>
                    <a:pt x="27299" y="105392"/>
                  </a:lnTo>
                  <a:lnTo>
                    <a:pt x="24408" y="165324"/>
                  </a:lnTo>
                  <a:lnTo>
                    <a:pt x="23837" y="221678"/>
                  </a:lnTo>
                  <a:lnTo>
                    <a:pt x="18006" y="277326"/>
                  </a:lnTo>
                  <a:lnTo>
                    <a:pt x="13429" y="332834"/>
                  </a:lnTo>
                  <a:lnTo>
                    <a:pt x="6969" y="395540"/>
                  </a:lnTo>
                  <a:lnTo>
                    <a:pt x="0" y="451966"/>
                  </a:lnTo>
                  <a:lnTo>
                    <a:pt x="1762" y="464374"/>
                  </a:lnTo>
                  <a:lnTo>
                    <a:pt x="7054" y="4743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859492" y="665207"/>
              <a:ext cx="159595" cy="345087"/>
            </a:xfrm>
            <a:custGeom>
              <a:avLst/>
              <a:gdLst/>
              <a:ahLst/>
              <a:cxnLst/>
              <a:rect l="0" t="0" r="0" b="0"/>
              <a:pathLst>
                <a:path w="159595" h="345087">
                  <a:moveTo>
                    <a:pt x="0" y="150256"/>
                  </a:moveTo>
                  <a:lnTo>
                    <a:pt x="4418" y="205417"/>
                  </a:lnTo>
                  <a:lnTo>
                    <a:pt x="6626" y="267785"/>
                  </a:lnTo>
                  <a:lnTo>
                    <a:pt x="1583" y="328592"/>
                  </a:lnTo>
                  <a:lnTo>
                    <a:pt x="704" y="345086"/>
                  </a:lnTo>
                  <a:lnTo>
                    <a:pt x="1133" y="328382"/>
                  </a:lnTo>
                  <a:lnTo>
                    <a:pt x="11609" y="268143"/>
                  </a:lnTo>
                  <a:lnTo>
                    <a:pt x="23216" y="213778"/>
                  </a:lnTo>
                  <a:lnTo>
                    <a:pt x="39891" y="156057"/>
                  </a:lnTo>
                  <a:lnTo>
                    <a:pt x="52361" y="100345"/>
                  </a:lnTo>
                  <a:lnTo>
                    <a:pt x="73110" y="44915"/>
                  </a:lnTo>
                  <a:lnTo>
                    <a:pt x="85149" y="20424"/>
                  </a:lnTo>
                  <a:lnTo>
                    <a:pt x="96091" y="8418"/>
                  </a:lnTo>
                  <a:lnTo>
                    <a:pt x="110200" y="0"/>
                  </a:lnTo>
                  <a:lnTo>
                    <a:pt x="118770" y="159"/>
                  </a:lnTo>
                  <a:lnTo>
                    <a:pt x="138154" y="7732"/>
                  </a:lnTo>
                  <a:lnTo>
                    <a:pt x="145728" y="15484"/>
                  </a:lnTo>
                  <a:lnTo>
                    <a:pt x="156608" y="36424"/>
                  </a:lnTo>
                  <a:lnTo>
                    <a:pt x="159594" y="56210"/>
                  </a:lnTo>
                  <a:lnTo>
                    <a:pt x="156915" y="74249"/>
                  </a:lnTo>
                  <a:lnTo>
                    <a:pt x="145011" y="99074"/>
                  </a:lnTo>
                  <a:lnTo>
                    <a:pt x="127923" y="119476"/>
                  </a:lnTo>
                  <a:lnTo>
                    <a:pt x="75284" y="159550"/>
                  </a:lnTo>
                  <a:lnTo>
                    <a:pt x="33336" y="177390"/>
                  </a:lnTo>
                  <a:lnTo>
                    <a:pt x="19131" y="178341"/>
                  </a:lnTo>
                  <a:lnTo>
                    <a:pt x="0" y="17521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49042" y="1614283"/>
            <a:ext cx="3674965" cy="843854"/>
            <a:chOff x="649042" y="1614283"/>
            <a:chExt cx="3674965" cy="843854"/>
          </a:xfrm>
        </p:grpSpPr>
        <p:sp>
          <p:nvSpPr>
            <p:cNvPr id="21" name="Freeform 20"/>
            <p:cNvSpPr/>
            <p:nvPr/>
          </p:nvSpPr>
          <p:spPr>
            <a:xfrm>
              <a:off x="707289" y="1614283"/>
              <a:ext cx="66570" cy="266275"/>
            </a:xfrm>
            <a:custGeom>
              <a:avLst/>
              <a:gdLst/>
              <a:ahLst/>
              <a:cxnLst/>
              <a:rect l="0" t="0" r="0" b="0"/>
              <a:pathLst>
                <a:path w="66570" h="266275">
                  <a:moveTo>
                    <a:pt x="0" y="0"/>
                  </a:moveTo>
                  <a:lnTo>
                    <a:pt x="19912" y="54017"/>
                  </a:lnTo>
                  <a:lnTo>
                    <a:pt x="30369" y="93162"/>
                  </a:lnTo>
                  <a:lnTo>
                    <a:pt x="39544" y="148145"/>
                  </a:lnTo>
                  <a:lnTo>
                    <a:pt x="52794" y="209672"/>
                  </a:lnTo>
                  <a:lnTo>
                    <a:pt x="66569" y="2662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32252" y="1797346"/>
              <a:ext cx="83212" cy="99854"/>
            </a:xfrm>
            <a:custGeom>
              <a:avLst/>
              <a:gdLst/>
              <a:ahLst/>
              <a:cxnLst/>
              <a:rect l="0" t="0" r="0" b="0"/>
              <a:pathLst>
                <a:path w="83212" h="99854">
                  <a:moveTo>
                    <a:pt x="0" y="99853"/>
                  </a:moveTo>
                  <a:lnTo>
                    <a:pt x="7568" y="75130"/>
                  </a:lnTo>
                  <a:lnTo>
                    <a:pt x="41886" y="33461"/>
                  </a:lnTo>
                  <a:lnTo>
                    <a:pt x="8321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49042" y="1764062"/>
              <a:ext cx="199706" cy="49928"/>
            </a:xfrm>
            <a:custGeom>
              <a:avLst/>
              <a:gdLst/>
              <a:ahLst/>
              <a:cxnLst/>
              <a:rect l="0" t="0" r="0" b="0"/>
              <a:pathLst>
                <a:path w="199706" h="49928">
                  <a:moveTo>
                    <a:pt x="0" y="49927"/>
                  </a:moveTo>
                  <a:lnTo>
                    <a:pt x="8834" y="41092"/>
                  </a:lnTo>
                  <a:lnTo>
                    <a:pt x="36415" y="26763"/>
                  </a:lnTo>
                  <a:lnTo>
                    <a:pt x="98240" y="13113"/>
                  </a:lnTo>
                  <a:lnTo>
                    <a:pt x="155692" y="8343"/>
                  </a:lnTo>
                  <a:lnTo>
                    <a:pt x="199705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929355" y="1636861"/>
              <a:ext cx="106103" cy="318586"/>
            </a:xfrm>
            <a:custGeom>
              <a:avLst/>
              <a:gdLst/>
              <a:ahLst/>
              <a:cxnLst/>
              <a:rect l="0" t="0" r="0" b="0"/>
              <a:pathLst>
                <a:path w="106103" h="318586">
                  <a:moveTo>
                    <a:pt x="19244" y="10707"/>
                  </a:moveTo>
                  <a:lnTo>
                    <a:pt x="32497" y="1872"/>
                  </a:lnTo>
                  <a:lnTo>
                    <a:pt x="53796" y="0"/>
                  </a:lnTo>
                  <a:lnTo>
                    <a:pt x="67242" y="795"/>
                  </a:lnTo>
                  <a:lnTo>
                    <a:pt x="87113" y="9075"/>
                  </a:lnTo>
                  <a:lnTo>
                    <a:pt x="95001" y="15166"/>
                  </a:lnTo>
                  <a:lnTo>
                    <a:pt x="103765" y="34262"/>
                  </a:lnTo>
                  <a:lnTo>
                    <a:pt x="106102" y="45826"/>
                  </a:lnTo>
                  <a:lnTo>
                    <a:pt x="101302" y="73468"/>
                  </a:lnTo>
                  <a:lnTo>
                    <a:pt x="74566" y="132829"/>
                  </a:lnTo>
                  <a:lnTo>
                    <a:pt x="41421" y="190931"/>
                  </a:lnTo>
                  <a:lnTo>
                    <a:pt x="5067" y="247730"/>
                  </a:lnTo>
                  <a:lnTo>
                    <a:pt x="0" y="266754"/>
                  </a:lnTo>
                  <a:lnTo>
                    <a:pt x="829" y="284454"/>
                  </a:lnTo>
                  <a:lnTo>
                    <a:pt x="4194" y="291209"/>
                  </a:lnTo>
                  <a:lnTo>
                    <a:pt x="15329" y="301179"/>
                  </a:lnTo>
                  <a:lnTo>
                    <a:pt x="49872" y="314188"/>
                  </a:lnTo>
                  <a:lnTo>
                    <a:pt x="77492" y="31858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772383" y="1916383"/>
              <a:ext cx="131938" cy="197164"/>
            </a:xfrm>
            <a:custGeom>
              <a:avLst/>
              <a:gdLst/>
              <a:ahLst/>
              <a:cxnLst/>
              <a:rect l="0" t="0" r="0" b="0"/>
              <a:pathLst>
                <a:path w="131938" h="197164">
                  <a:moveTo>
                    <a:pt x="0" y="80669"/>
                  </a:moveTo>
                  <a:lnTo>
                    <a:pt x="46327" y="76251"/>
                  </a:lnTo>
                  <a:lnTo>
                    <a:pt x="62503" y="69152"/>
                  </a:lnTo>
                  <a:lnTo>
                    <a:pt x="118339" y="34469"/>
                  </a:lnTo>
                  <a:lnTo>
                    <a:pt x="129950" y="20379"/>
                  </a:lnTo>
                  <a:lnTo>
                    <a:pt x="131937" y="13664"/>
                  </a:lnTo>
                  <a:lnTo>
                    <a:pt x="131412" y="7337"/>
                  </a:lnTo>
                  <a:lnTo>
                    <a:pt x="129214" y="1270"/>
                  </a:lnTo>
                  <a:lnTo>
                    <a:pt x="124974" y="0"/>
                  </a:lnTo>
                  <a:lnTo>
                    <a:pt x="119374" y="1926"/>
                  </a:lnTo>
                  <a:lnTo>
                    <a:pt x="105755" y="12388"/>
                  </a:lnTo>
                  <a:lnTo>
                    <a:pt x="84343" y="38145"/>
                  </a:lnTo>
                  <a:lnTo>
                    <a:pt x="58639" y="97257"/>
                  </a:lnTo>
                  <a:lnTo>
                    <a:pt x="55734" y="105596"/>
                  </a:lnTo>
                  <a:lnTo>
                    <a:pt x="56065" y="139419"/>
                  </a:lnTo>
                  <a:lnTo>
                    <a:pt x="64674" y="160404"/>
                  </a:lnTo>
                  <a:lnTo>
                    <a:pt x="77746" y="177128"/>
                  </a:lnTo>
                  <a:lnTo>
                    <a:pt x="108174" y="1971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080262" y="1739099"/>
              <a:ext cx="35759" cy="424375"/>
            </a:xfrm>
            <a:custGeom>
              <a:avLst/>
              <a:gdLst/>
              <a:ahLst/>
              <a:cxnLst/>
              <a:rect l="0" t="0" r="0" b="0"/>
              <a:pathLst>
                <a:path w="35759" h="424375">
                  <a:moveTo>
                    <a:pt x="24963" y="0"/>
                  </a:moveTo>
                  <a:lnTo>
                    <a:pt x="5403" y="63098"/>
                  </a:lnTo>
                  <a:lnTo>
                    <a:pt x="712" y="116768"/>
                  </a:lnTo>
                  <a:lnTo>
                    <a:pt x="94" y="172004"/>
                  </a:lnTo>
                  <a:lnTo>
                    <a:pt x="4430" y="227447"/>
                  </a:lnTo>
                  <a:lnTo>
                    <a:pt x="19914" y="283259"/>
                  </a:lnTo>
                  <a:lnTo>
                    <a:pt x="35758" y="343251"/>
                  </a:lnTo>
                  <a:lnTo>
                    <a:pt x="35455" y="377018"/>
                  </a:lnTo>
                  <a:lnTo>
                    <a:pt x="25093" y="406028"/>
                  </a:lnTo>
                  <a:lnTo>
                    <a:pt x="20427" y="412143"/>
                  </a:lnTo>
                  <a:lnTo>
                    <a:pt x="0" y="4243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255004" y="1820624"/>
              <a:ext cx="216582" cy="301244"/>
            </a:xfrm>
            <a:custGeom>
              <a:avLst/>
              <a:gdLst/>
              <a:ahLst/>
              <a:cxnLst/>
              <a:rect l="0" t="0" r="0" b="0"/>
              <a:pathLst>
                <a:path w="216582" h="301244">
                  <a:moveTo>
                    <a:pt x="0" y="301243"/>
                  </a:moveTo>
                  <a:lnTo>
                    <a:pt x="14193" y="242640"/>
                  </a:lnTo>
                  <a:lnTo>
                    <a:pt x="32197" y="189884"/>
                  </a:lnTo>
                  <a:lnTo>
                    <a:pt x="58469" y="134768"/>
                  </a:lnTo>
                  <a:lnTo>
                    <a:pt x="85089" y="74548"/>
                  </a:lnTo>
                  <a:lnTo>
                    <a:pt x="106002" y="18880"/>
                  </a:lnTo>
                  <a:lnTo>
                    <a:pt x="115221" y="1931"/>
                  </a:lnTo>
                  <a:lnTo>
                    <a:pt x="118420" y="0"/>
                  </a:lnTo>
                  <a:lnTo>
                    <a:pt x="120552" y="2411"/>
                  </a:lnTo>
                  <a:lnTo>
                    <a:pt x="123973" y="32853"/>
                  </a:lnTo>
                  <a:lnTo>
                    <a:pt x="118119" y="87813"/>
                  </a:lnTo>
                  <a:lnTo>
                    <a:pt x="110990" y="147979"/>
                  </a:lnTo>
                  <a:lnTo>
                    <a:pt x="108544" y="204071"/>
                  </a:lnTo>
                  <a:lnTo>
                    <a:pt x="112119" y="210574"/>
                  </a:lnTo>
                  <a:lnTo>
                    <a:pt x="118200" y="213985"/>
                  </a:lnTo>
                  <a:lnTo>
                    <a:pt x="125953" y="215334"/>
                  </a:lnTo>
                  <a:lnTo>
                    <a:pt x="141963" y="211902"/>
                  </a:lnTo>
                  <a:lnTo>
                    <a:pt x="164105" y="199574"/>
                  </a:lnTo>
                  <a:lnTo>
                    <a:pt x="212281" y="148124"/>
                  </a:lnTo>
                  <a:lnTo>
                    <a:pt x="215486" y="149238"/>
                  </a:lnTo>
                  <a:lnTo>
                    <a:pt x="216581" y="165268"/>
                  </a:lnTo>
                  <a:lnTo>
                    <a:pt x="207326" y="218390"/>
                  </a:lnTo>
                  <a:lnTo>
                    <a:pt x="193788" y="274770"/>
                  </a:lnTo>
                  <a:lnTo>
                    <a:pt x="191384" y="28460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610548" y="2085103"/>
              <a:ext cx="89890" cy="128297"/>
            </a:xfrm>
            <a:custGeom>
              <a:avLst/>
              <a:gdLst/>
              <a:ahLst/>
              <a:cxnLst/>
              <a:rect l="0" t="0" r="0" b="0"/>
              <a:pathLst>
                <a:path w="89890" h="128297">
                  <a:moveTo>
                    <a:pt x="85472" y="53406"/>
                  </a:moveTo>
                  <a:lnTo>
                    <a:pt x="89889" y="35737"/>
                  </a:lnTo>
                  <a:lnTo>
                    <a:pt x="87127" y="19666"/>
                  </a:lnTo>
                  <a:lnTo>
                    <a:pt x="83801" y="11497"/>
                  </a:lnTo>
                  <a:lnTo>
                    <a:pt x="77886" y="6051"/>
                  </a:lnTo>
                  <a:lnTo>
                    <a:pt x="61452" y="0"/>
                  </a:lnTo>
                  <a:lnTo>
                    <a:pt x="44286" y="2242"/>
                  </a:lnTo>
                  <a:lnTo>
                    <a:pt x="35825" y="5428"/>
                  </a:lnTo>
                  <a:lnTo>
                    <a:pt x="21493" y="18831"/>
                  </a:lnTo>
                  <a:lnTo>
                    <a:pt x="5494" y="47168"/>
                  </a:lnTo>
                  <a:lnTo>
                    <a:pt x="0" y="67276"/>
                  </a:lnTo>
                  <a:lnTo>
                    <a:pt x="640" y="85458"/>
                  </a:lnTo>
                  <a:lnTo>
                    <a:pt x="5803" y="91416"/>
                  </a:lnTo>
                  <a:lnTo>
                    <a:pt x="23868" y="98036"/>
                  </a:lnTo>
                  <a:lnTo>
                    <a:pt x="42375" y="96048"/>
                  </a:lnTo>
                  <a:lnTo>
                    <a:pt x="58921" y="89000"/>
                  </a:lnTo>
                  <a:lnTo>
                    <a:pt x="72439" y="79704"/>
                  </a:lnTo>
                  <a:lnTo>
                    <a:pt x="76783" y="81109"/>
                  </a:lnTo>
                  <a:lnTo>
                    <a:pt x="79679" y="86668"/>
                  </a:lnTo>
                  <a:lnTo>
                    <a:pt x="81973" y="102398"/>
                  </a:lnTo>
                  <a:lnTo>
                    <a:pt x="77151" y="12829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687698" y="1980410"/>
              <a:ext cx="1" cy="91532"/>
            </a:xfrm>
            <a:custGeom>
              <a:avLst/>
              <a:gdLst/>
              <a:ahLst/>
              <a:cxnLst/>
              <a:rect l="0" t="0" r="0" b="0"/>
              <a:pathLst>
                <a:path w="1" h="91532">
                  <a:moveTo>
                    <a:pt x="0" y="0"/>
                  </a:moveTo>
                  <a:lnTo>
                    <a:pt x="0" y="60641"/>
                  </a:lnTo>
                  <a:lnTo>
                    <a:pt x="0" y="915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614570" y="2047877"/>
              <a:ext cx="132811" cy="182165"/>
            </a:xfrm>
            <a:custGeom>
              <a:avLst/>
              <a:gdLst/>
              <a:ahLst/>
              <a:cxnLst/>
              <a:rect l="0" t="0" r="0" b="0"/>
              <a:pathLst>
                <a:path w="132811" h="182165">
                  <a:moveTo>
                    <a:pt x="123055" y="65669"/>
                  </a:moveTo>
                  <a:lnTo>
                    <a:pt x="107013" y="23090"/>
                  </a:lnTo>
                  <a:lnTo>
                    <a:pt x="94660" y="6989"/>
                  </a:lnTo>
                  <a:lnTo>
                    <a:pt x="87483" y="2510"/>
                  </a:lnTo>
                  <a:lnTo>
                    <a:pt x="72112" y="0"/>
                  </a:lnTo>
                  <a:lnTo>
                    <a:pt x="58500" y="4431"/>
                  </a:lnTo>
                  <a:lnTo>
                    <a:pt x="52281" y="8202"/>
                  </a:lnTo>
                  <a:lnTo>
                    <a:pt x="42906" y="19788"/>
                  </a:lnTo>
                  <a:lnTo>
                    <a:pt x="7154" y="82931"/>
                  </a:lnTo>
                  <a:lnTo>
                    <a:pt x="880" y="109924"/>
                  </a:lnTo>
                  <a:lnTo>
                    <a:pt x="0" y="120135"/>
                  </a:lnTo>
                  <a:lnTo>
                    <a:pt x="6418" y="138878"/>
                  </a:lnTo>
                  <a:lnTo>
                    <a:pt x="12013" y="147759"/>
                  </a:lnTo>
                  <a:lnTo>
                    <a:pt x="19441" y="152756"/>
                  </a:lnTo>
                  <a:lnTo>
                    <a:pt x="37556" y="155841"/>
                  </a:lnTo>
                  <a:lnTo>
                    <a:pt x="72964" y="143546"/>
                  </a:lnTo>
                  <a:lnTo>
                    <a:pt x="99481" y="126754"/>
                  </a:lnTo>
                  <a:lnTo>
                    <a:pt x="119049" y="101232"/>
                  </a:lnTo>
                  <a:lnTo>
                    <a:pt x="132810" y="72591"/>
                  </a:lnTo>
                  <a:lnTo>
                    <a:pt x="111962" y="124457"/>
                  </a:lnTo>
                  <a:lnTo>
                    <a:pt x="98092" y="18216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829156" y="2045359"/>
              <a:ext cx="141459" cy="174441"/>
            </a:xfrm>
            <a:custGeom>
              <a:avLst/>
              <a:gdLst/>
              <a:ahLst/>
              <a:cxnLst/>
              <a:rect l="0" t="0" r="0" b="0"/>
              <a:pathLst>
                <a:path w="141459" h="174441">
                  <a:moveTo>
                    <a:pt x="0" y="76508"/>
                  </a:moveTo>
                  <a:lnTo>
                    <a:pt x="0" y="137164"/>
                  </a:lnTo>
                  <a:lnTo>
                    <a:pt x="0" y="170705"/>
                  </a:lnTo>
                  <a:lnTo>
                    <a:pt x="925" y="174440"/>
                  </a:lnTo>
                  <a:lnTo>
                    <a:pt x="2466" y="173231"/>
                  </a:lnTo>
                  <a:lnTo>
                    <a:pt x="26725" y="111436"/>
                  </a:lnTo>
                  <a:lnTo>
                    <a:pt x="44291" y="51176"/>
                  </a:lnTo>
                  <a:lnTo>
                    <a:pt x="57091" y="20617"/>
                  </a:lnTo>
                  <a:lnTo>
                    <a:pt x="69753" y="7597"/>
                  </a:lnTo>
                  <a:lnTo>
                    <a:pt x="77013" y="2831"/>
                  </a:lnTo>
                  <a:lnTo>
                    <a:pt x="92476" y="0"/>
                  </a:lnTo>
                  <a:lnTo>
                    <a:pt x="141458" y="994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073432" y="1789025"/>
              <a:ext cx="80246" cy="460876"/>
            </a:xfrm>
            <a:custGeom>
              <a:avLst/>
              <a:gdLst/>
              <a:ahLst/>
              <a:cxnLst/>
              <a:rect l="0" t="0" r="0" b="0"/>
              <a:pathLst>
                <a:path w="80246" h="460876">
                  <a:moveTo>
                    <a:pt x="80245" y="0"/>
                  </a:moveTo>
                  <a:lnTo>
                    <a:pt x="77780" y="52655"/>
                  </a:lnTo>
                  <a:lnTo>
                    <a:pt x="71194" y="104051"/>
                  </a:lnTo>
                  <a:lnTo>
                    <a:pt x="60685" y="162833"/>
                  </a:lnTo>
                  <a:lnTo>
                    <a:pt x="49706" y="218961"/>
                  </a:lnTo>
                  <a:lnTo>
                    <a:pt x="36169" y="274563"/>
                  </a:lnTo>
                  <a:lnTo>
                    <a:pt x="17221" y="337290"/>
                  </a:lnTo>
                  <a:lnTo>
                    <a:pt x="801" y="400068"/>
                  </a:lnTo>
                  <a:lnTo>
                    <a:pt x="0" y="435458"/>
                  </a:lnTo>
                  <a:lnTo>
                    <a:pt x="6365" y="455188"/>
                  </a:lnTo>
                  <a:lnTo>
                    <a:pt x="10652" y="459709"/>
                  </a:lnTo>
                  <a:lnTo>
                    <a:pt x="15358" y="460875"/>
                  </a:lnTo>
                  <a:lnTo>
                    <a:pt x="30319" y="4576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070467" y="2005373"/>
              <a:ext cx="133138" cy="8322"/>
            </a:xfrm>
            <a:custGeom>
              <a:avLst/>
              <a:gdLst/>
              <a:ahLst/>
              <a:cxnLst/>
              <a:rect l="0" t="0" r="0" b="0"/>
              <a:pathLst>
                <a:path w="133138" h="8322">
                  <a:moveTo>
                    <a:pt x="0" y="8321"/>
                  </a:moveTo>
                  <a:lnTo>
                    <a:pt x="62326" y="1156"/>
                  </a:lnTo>
                  <a:lnTo>
                    <a:pt x="120616" y="152"/>
                  </a:lnTo>
                  <a:lnTo>
                    <a:pt x="133137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278493" y="1813989"/>
              <a:ext cx="216348" cy="451914"/>
            </a:xfrm>
            <a:custGeom>
              <a:avLst/>
              <a:gdLst/>
              <a:ahLst/>
              <a:cxnLst/>
              <a:rect l="0" t="0" r="0" b="0"/>
              <a:pathLst>
                <a:path w="216348" h="451914">
                  <a:moveTo>
                    <a:pt x="216347" y="0"/>
                  </a:moveTo>
                  <a:lnTo>
                    <a:pt x="185905" y="7567"/>
                  </a:lnTo>
                  <a:lnTo>
                    <a:pt x="164387" y="21760"/>
                  </a:lnTo>
                  <a:lnTo>
                    <a:pt x="114641" y="77654"/>
                  </a:lnTo>
                  <a:lnTo>
                    <a:pt x="95913" y="108992"/>
                  </a:lnTo>
                  <a:lnTo>
                    <a:pt x="72521" y="163755"/>
                  </a:lnTo>
                  <a:lnTo>
                    <a:pt x="61341" y="210513"/>
                  </a:lnTo>
                  <a:lnTo>
                    <a:pt x="58858" y="268408"/>
                  </a:lnTo>
                  <a:lnTo>
                    <a:pt x="62846" y="303580"/>
                  </a:lnTo>
                  <a:lnTo>
                    <a:pt x="81716" y="357969"/>
                  </a:lnTo>
                  <a:lnTo>
                    <a:pt x="99827" y="405732"/>
                  </a:lnTo>
                  <a:lnTo>
                    <a:pt x="98911" y="412870"/>
                  </a:lnTo>
                  <a:lnTo>
                    <a:pt x="96451" y="419478"/>
                  </a:lnTo>
                  <a:lnTo>
                    <a:pt x="86321" y="431751"/>
                  </a:lnTo>
                  <a:lnTo>
                    <a:pt x="72574" y="442445"/>
                  </a:lnTo>
                  <a:lnTo>
                    <a:pt x="57218" y="450280"/>
                  </a:lnTo>
                  <a:lnTo>
                    <a:pt x="38682" y="451913"/>
                  </a:lnTo>
                  <a:lnTo>
                    <a:pt x="28562" y="451054"/>
                  </a:lnTo>
                  <a:lnTo>
                    <a:pt x="20890" y="447708"/>
                  </a:lnTo>
                  <a:lnTo>
                    <a:pt x="0" y="4243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403309" y="2105225"/>
              <a:ext cx="122333" cy="352912"/>
            </a:xfrm>
            <a:custGeom>
              <a:avLst/>
              <a:gdLst/>
              <a:ahLst/>
              <a:cxnLst/>
              <a:rect l="0" t="0" r="0" b="0"/>
              <a:pathLst>
                <a:path w="122333" h="352912">
                  <a:moveTo>
                    <a:pt x="16642" y="0"/>
                  </a:moveTo>
                  <a:lnTo>
                    <a:pt x="25477" y="13252"/>
                  </a:lnTo>
                  <a:lnTo>
                    <a:pt x="30971" y="43580"/>
                  </a:lnTo>
                  <a:lnTo>
                    <a:pt x="23928" y="106334"/>
                  </a:lnTo>
                  <a:lnTo>
                    <a:pt x="20805" y="128621"/>
                  </a:lnTo>
                  <a:lnTo>
                    <a:pt x="22498" y="147772"/>
                  </a:lnTo>
                  <a:lnTo>
                    <a:pt x="25169" y="152139"/>
                  </a:lnTo>
                  <a:lnTo>
                    <a:pt x="28799" y="153201"/>
                  </a:lnTo>
                  <a:lnTo>
                    <a:pt x="33067" y="152061"/>
                  </a:lnTo>
                  <a:lnTo>
                    <a:pt x="47910" y="141620"/>
                  </a:lnTo>
                  <a:lnTo>
                    <a:pt x="92085" y="87555"/>
                  </a:lnTo>
                  <a:lnTo>
                    <a:pt x="112241" y="59535"/>
                  </a:lnTo>
                  <a:lnTo>
                    <a:pt x="116433" y="57257"/>
                  </a:lnTo>
                  <a:lnTo>
                    <a:pt x="119227" y="59436"/>
                  </a:lnTo>
                  <a:lnTo>
                    <a:pt x="122332" y="72644"/>
                  </a:lnTo>
                  <a:lnTo>
                    <a:pt x="121860" y="113860"/>
                  </a:lnTo>
                  <a:lnTo>
                    <a:pt x="116276" y="166245"/>
                  </a:lnTo>
                  <a:lnTo>
                    <a:pt x="110048" y="223812"/>
                  </a:lnTo>
                  <a:lnTo>
                    <a:pt x="107496" y="287255"/>
                  </a:lnTo>
                  <a:lnTo>
                    <a:pt x="100679" y="320465"/>
                  </a:lnTo>
                  <a:lnTo>
                    <a:pt x="92207" y="339360"/>
                  </a:lnTo>
                  <a:lnTo>
                    <a:pt x="85510" y="345509"/>
                  </a:lnTo>
                  <a:lnTo>
                    <a:pt x="68207" y="352340"/>
                  </a:lnTo>
                  <a:lnTo>
                    <a:pt x="50654" y="352911"/>
                  </a:lnTo>
                  <a:lnTo>
                    <a:pt x="42090" y="351769"/>
                  </a:lnTo>
                  <a:lnTo>
                    <a:pt x="27644" y="343103"/>
                  </a:lnTo>
                  <a:lnTo>
                    <a:pt x="15984" y="330006"/>
                  </a:lnTo>
                  <a:lnTo>
                    <a:pt x="5147" y="307963"/>
                  </a:lnTo>
                  <a:lnTo>
                    <a:pt x="0" y="2829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569730" y="2130188"/>
              <a:ext cx="83211" cy="257728"/>
            </a:xfrm>
            <a:custGeom>
              <a:avLst/>
              <a:gdLst/>
              <a:ahLst/>
              <a:cxnLst/>
              <a:rect l="0" t="0" r="0" b="0"/>
              <a:pathLst>
                <a:path w="83211" h="257728">
                  <a:moveTo>
                    <a:pt x="83210" y="0"/>
                  </a:moveTo>
                  <a:lnTo>
                    <a:pt x="38786" y="42769"/>
                  </a:lnTo>
                  <a:lnTo>
                    <a:pt x="15346" y="90007"/>
                  </a:lnTo>
                  <a:lnTo>
                    <a:pt x="11443" y="111503"/>
                  </a:lnTo>
                  <a:lnTo>
                    <a:pt x="14639" y="133384"/>
                  </a:lnTo>
                  <a:lnTo>
                    <a:pt x="23148" y="154512"/>
                  </a:lnTo>
                  <a:lnTo>
                    <a:pt x="60496" y="208636"/>
                  </a:lnTo>
                  <a:lnTo>
                    <a:pt x="71883" y="228946"/>
                  </a:lnTo>
                  <a:lnTo>
                    <a:pt x="73809" y="237691"/>
                  </a:lnTo>
                  <a:lnTo>
                    <a:pt x="73245" y="245369"/>
                  </a:lnTo>
                  <a:lnTo>
                    <a:pt x="71019" y="252337"/>
                  </a:lnTo>
                  <a:lnTo>
                    <a:pt x="64913" y="256058"/>
                  </a:lnTo>
                  <a:lnTo>
                    <a:pt x="45800" y="257727"/>
                  </a:lnTo>
                  <a:lnTo>
                    <a:pt x="37005" y="255029"/>
                  </a:lnTo>
                  <a:lnTo>
                    <a:pt x="22302" y="244634"/>
                  </a:lnTo>
                  <a:lnTo>
                    <a:pt x="0" y="2080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733293" y="1980410"/>
              <a:ext cx="385627" cy="366127"/>
            </a:xfrm>
            <a:custGeom>
              <a:avLst/>
              <a:gdLst/>
              <a:ahLst/>
              <a:cxnLst/>
              <a:rect l="0" t="0" r="0" b="0"/>
              <a:pathLst>
                <a:path w="385627" h="366127">
                  <a:moveTo>
                    <a:pt x="94389" y="0"/>
                  </a:moveTo>
                  <a:lnTo>
                    <a:pt x="82807" y="52414"/>
                  </a:lnTo>
                  <a:lnTo>
                    <a:pt x="66385" y="104624"/>
                  </a:lnTo>
                  <a:lnTo>
                    <a:pt x="50340" y="167814"/>
                  </a:lnTo>
                  <a:lnTo>
                    <a:pt x="29599" y="224486"/>
                  </a:lnTo>
                  <a:lnTo>
                    <a:pt x="22139" y="244927"/>
                  </a:lnTo>
                  <a:lnTo>
                    <a:pt x="0" y="285204"/>
                  </a:lnTo>
                  <a:lnTo>
                    <a:pt x="971" y="277152"/>
                  </a:lnTo>
                  <a:lnTo>
                    <a:pt x="11881" y="263712"/>
                  </a:lnTo>
                  <a:lnTo>
                    <a:pt x="44602" y="236900"/>
                  </a:lnTo>
                  <a:lnTo>
                    <a:pt x="63632" y="230104"/>
                  </a:lnTo>
                  <a:lnTo>
                    <a:pt x="125430" y="222680"/>
                  </a:lnTo>
                  <a:lnTo>
                    <a:pt x="134498" y="220569"/>
                  </a:lnTo>
                  <a:lnTo>
                    <a:pt x="138695" y="217312"/>
                  </a:lnTo>
                  <a:lnTo>
                    <a:pt x="139644" y="213292"/>
                  </a:lnTo>
                  <a:lnTo>
                    <a:pt x="138428" y="208763"/>
                  </a:lnTo>
                  <a:lnTo>
                    <a:pt x="133918" y="204819"/>
                  </a:lnTo>
                  <a:lnTo>
                    <a:pt x="119046" y="197971"/>
                  </a:lnTo>
                  <a:lnTo>
                    <a:pt x="110827" y="197624"/>
                  </a:lnTo>
                  <a:lnTo>
                    <a:pt x="94299" y="202170"/>
                  </a:lnTo>
                  <a:lnTo>
                    <a:pt x="80172" y="212820"/>
                  </a:lnTo>
                  <a:lnTo>
                    <a:pt x="73816" y="219543"/>
                  </a:lnTo>
                  <a:lnTo>
                    <a:pt x="70504" y="226798"/>
                  </a:lnTo>
                  <a:lnTo>
                    <a:pt x="69289" y="242257"/>
                  </a:lnTo>
                  <a:lnTo>
                    <a:pt x="78220" y="266554"/>
                  </a:lnTo>
                  <a:lnTo>
                    <a:pt x="92442" y="280574"/>
                  </a:lnTo>
                  <a:lnTo>
                    <a:pt x="101412" y="286902"/>
                  </a:lnTo>
                  <a:lnTo>
                    <a:pt x="123706" y="291467"/>
                  </a:lnTo>
                  <a:lnTo>
                    <a:pt x="171269" y="291282"/>
                  </a:lnTo>
                  <a:lnTo>
                    <a:pt x="178002" y="294040"/>
                  </a:lnTo>
                  <a:lnTo>
                    <a:pt x="181566" y="298653"/>
                  </a:lnTo>
                  <a:lnTo>
                    <a:pt x="183018" y="304502"/>
                  </a:lnTo>
                  <a:lnTo>
                    <a:pt x="186759" y="309325"/>
                  </a:lnTo>
                  <a:lnTo>
                    <a:pt x="198313" y="317151"/>
                  </a:lnTo>
                  <a:lnTo>
                    <a:pt x="212693" y="318779"/>
                  </a:lnTo>
                  <a:lnTo>
                    <a:pt x="272486" y="309840"/>
                  </a:lnTo>
                  <a:lnTo>
                    <a:pt x="296510" y="310599"/>
                  </a:lnTo>
                  <a:lnTo>
                    <a:pt x="316433" y="317100"/>
                  </a:lnTo>
                  <a:lnTo>
                    <a:pt x="329602" y="328619"/>
                  </a:lnTo>
                  <a:lnTo>
                    <a:pt x="345590" y="358614"/>
                  </a:lnTo>
                  <a:lnTo>
                    <a:pt x="351539" y="362967"/>
                  </a:lnTo>
                  <a:lnTo>
                    <a:pt x="385626" y="3661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213182" y="2267229"/>
              <a:ext cx="110825" cy="179160"/>
            </a:xfrm>
            <a:custGeom>
              <a:avLst/>
              <a:gdLst/>
              <a:ahLst/>
              <a:cxnLst/>
              <a:rect l="0" t="0" r="0" b="0"/>
              <a:pathLst>
                <a:path w="110825" h="179160">
                  <a:moveTo>
                    <a:pt x="72158" y="4417"/>
                  </a:moveTo>
                  <a:lnTo>
                    <a:pt x="54489" y="0"/>
                  </a:lnTo>
                  <a:lnTo>
                    <a:pt x="35952" y="2762"/>
                  </a:lnTo>
                  <a:lnTo>
                    <a:pt x="17235" y="10154"/>
                  </a:lnTo>
                  <a:lnTo>
                    <a:pt x="2753" y="19602"/>
                  </a:lnTo>
                  <a:lnTo>
                    <a:pt x="0" y="24711"/>
                  </a:lnTo>
                  <a:lnTo>
                    <a:pt x="14" y="29965"/>
                  </a:lnTo>
                  <a:lnTo>
                    <a:pt x="1873" y="35318"/>
                  </a:lnTo>
                  <a:lnTo>
                    <a:pt x="31428" y="63837"/>
                  </a:lnTo>
                  <a:lnTo>
                    <a:pt x="92818" y="106051"/>
                  </a:lnTo>
                  <a:lnTo>
                    <a:pt x="107845" y="117697"/>
                  </a:lnTo>
                  <a:lnTo>
                    <a:pt x="110742" y="124316"/>
                  </a:lnTo>
                  <a:lnTo>
                    <a:pt x="110824" y="131502"/>
                  </a:lnTo>
                  <a:lnTo>
                    <a:pt x="109030" y="139067"/>
                  </a:lnTo>
                  <a:lnTo>
                    <a:pt x="104136" y="145034"/>
                  </a:lnTo>
                  <a:lnTo>
                    <a:pt x="77729" y="158775"/>
                  </a:lnTo>
                  <a:lnTo>
                    <a:pt x="29907" y="174585"/>
                  </a:lnTo>
                  <a:lnTo>
                    <a:pt x="5590" y="17915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100803" y="1797931"/>
            <a:ext cx="748895" cy="923053"/>
            <a:chOff x="5100803" y="1797931"/>
            <a:chExt cx="748895" cy="923053"/>
          </a:xfrm>
        </p:grpSpPr>
        <p:sp>
          <p:nvSpPr>
            <p:cNvPr id="40" name="Freeform 39"/>
            <p:cNvSpPr/>
            <p:nvPr/>
          </p:nvSpPr>
          <p:spPr>
            <a:xfrm>
              <a:off x="5100803" y="1797931"/>
              <a:ext cx="748895" cy="282332"/>
            </a:xfrm>
            <a:custGeom>
              <a:avLst/>
              <a:gdLst/>
              <a:ahLst/>
              <a:cxnLst/>
              <a:rect l="0" t="0" r="0" b="0"/>
              <a:pathLst>
                <a:path w="748895" h="282332">
                  <a:moveTo>
                    <a:pt x="0" y="282331"/>
                  </a:moveTo>
                  <a:lnTo>
                    <a:pt x="61571" y="229811"/>
                  </a:lnTo>
                  <a:lnTo>
                    <a:pt x="115083" y="190458"/>
                  </a:lnTo>
                  <a:lnTo>
                    <a:pt x="167237" y="157448"/>
                  </a:lnTo>
                  <a:lnTo>
                    <a:pt x="226473" y="124218"/>
                  </a:lnTo>
                  <a:lnTo>
                    <a:pt x="275129" y="99264"/>
                  </a:lnTo>
                  <a:lnTo>
                    <a:pt x="324679" y="74304"/>
                  </a:lnTo>
                  <a:lnTo>
                    <a:pt x="378911" y="53759"/>
                  </a:lnTo>
                  <a:lnTo>
                    <a:pt x="431551" y="35960"/>
                  </a:lnTo>
                  <a:lnTo>
                    <a:pt x="486699" y="23393"/>
                  </a:lnTo>
                  <a:lnTo>
                    <a:pt x="539611" y="9396"/>
                  </a:lnTo>
                  <a:lnTo>
                    <a:pt x="590421" y="2373"/>
                  </a:lnTo>
                  <a:lnTo>
                    <a:pt x="649721" y="0"/>
                  </a:lnTo>
                  <a:lnTo>
                    <a:pt x="702937" y="1996"/>
                  </a:lnTo>
                  <a:lnTo>
                    <a:pt x="748894" y="77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142408" y="2296609"/>
              <a:ext cx="615759" cy="424375"/>
            </a:xfrm>
            <a:custGeom>
              <a:avLst/>
              <a:gdLst/>
              <a:ahLst/>
              <a:cxnLst/>
              <a:rect l="0" t="0" r="0" b="0"/>
              <a:pathLst>
                <a:path w="615759" h="424375">
                  <a:moveTo>
                    <a:pt x="0" y="0"/>
                  </a:moveTo>
                  <a:lnTo>
                    <a:pt x="19929" y="18081"/>
                  </a:lnTo>
                  <a:lnTo>
                    <a:pt x="80013" y="50417"/>
                  </a:lnTo>
                  <a:lnTo>
                    <a:pt x="131375" y="76630"/>
                  </a:lnTo>
                  <a:lnTo>
                    <a:pt x="192680" y="109442"/>
                  </a:lnTo>
                  <a:lnTo>
                    <a:pt x="242619" y="139882"/>
                  </a:lnTo>
                  <a:lnTo>
                    <a:pt x="297069" y="172324"/>
                  </a:lnTo>
                  <a:lnTo>
                    <a:pt x="348746" y="206283"/>
                  </a:lnTo>
                  <a:lnTo>
                    <a:pt x="400116" y="245211"/>
                  </a:lnTo>
                  <a:lnTo>
                    <a:pt x="454990" y="286024"/>
                  </a:lnTo>
                  <a:lnTo>
                    <a:pt x="506794" y="327394"/>
                  </a:lnTo>
                  <a:lnTo>
                    <a:pt x="556352" y="368929"/>
                  </a:lnTo>
                  <a:lnTo>
                    <a:pt x="615758" y="4243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74218" y="1656354"/>
            <a:ext cx="2604489" cy="535375"/>
            <a:chOff x="6174218" y="1656354"/>
            <a:chExt cx="2604489" cy="535375"/>
          </a:xfrm>
        </p:grpSpPr>
        <p:sp>
          <p:nvSpPr>
            <p:cNvPr id="43" name="Freeform 42"/>
            <p:cNvSpPr/>
            <p:nvPr/>
          </p:nvSpPr>
          <p:spPr>
            <a:xfrm>
              <a:off x="6174218" y="1656354"/>
              <a:ext cx="96757" cy="416896"/>
            </a:xfrm>
            <a:custGeom>
              <a:avLst/>
              <a:gdLst/>
              <a:ahLst/>
              <a:cxnLst/>
              <a:rect l="0" t="0" r="0" b="0"/>
              <a:pathLst>
                <a:path w="96757" h="416896">
                  <a:moveTo>
                    <a:pt x="0" y="149313"/>
                  </a:moveTo>
                  <a:lnTo>
                    <a:pt x="5718" y="127535"/>
                  </a:lnTo>
                  <a:lnTo>
                    <a:pt x="16812" y="67470"/>
                  </a:lnTo>
                  <a:lnTo>
                    <a:pt x="35800" y="31272"/>
                  </a:lnTo>
                  <a:lnTo>
                    <a:pt x="58993" y="5959"/>
                  </a:lnTo>
                  <a:lnTo>
                    <a:pt x="67065" y="1968"/>
                  </a:lnTo>
                  <a:lnTo>
                    <a:pt x="83431" y="0"/>
                  </a:lnTo>
                  <a:lnTo>
                    <a:pt x="87981" y="3543"/>
                  </a:lnTo>
                  <a:lnTo>
                    <a:pt x="90089" y="9603"/>
                  </a:lnTo>
                  <a:lnTo>
                    <a:pt x="89966" y="25275"/>
                  </a:lnTo>
                  <a:lnTo>
                    <a:pt x="74635" y="82790"/>
                  </a:lnTo>
                  <a:lnTo>
                    <a:pt x="61912" y="132849"/>
                  </a:lnTo>
                  <a:lnTo>
                    <a:pt x="58971" y="192597"/>
                  </a:lnTo>
                  <a:lnTo>
                    <a:pt x="62808" y="253401"/>
                  </a:lnTo>
                  <a:lnTo>
                    <a:pt x="84176" y="314831"/>
                  </a:lnTo>
                  <a:lnTo>
                    <a:pt x="92886" y="337522"/>
                  </a:lnTo>
                  <a:lnTo>
                    <a:pt x="96756" y="359935"/>
                  </a:lnTo>
                  <a:lnTo>
                    <a:pt x="93546" y="377293"/>
                  </a:lnTo>
                  <a:lnTo>
                    <a:pt x="90100" y="384510"/>
                  </a:lnTo>
                  <a:lnTo>
                    <a:pt x="78876" y="394995"/>
                  </a:lnTo>
                  <a:lnTo>
                    <a:pt x="49070" y="413677"/>
                  </a:lnTo>
                  <a:lnTo>
                    <a:pt x="32904" y="416895"/>
                  </a:lnTo>
                  <a:lnTo>
                    <a:pt x="19247" y="415244"/>
                  </a:lnTo>
                  <a:lnTo>
                    <a:pt x="15604" y="413509"/>
                  </a:lnTo>
                  <a:lnTo>
                    <a:pt x="8321" y="40726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379326" y="1888878"/>
              <a:ext cx="94450" cy="183064"/>
            </a:xfrm>
            <a:custGeom>
              <a:avLst/>
              <a:gdLst/>
              <a:ahLst/>
              <a:cxnLst/>
              <a:rect l="0" t="0" r="0" b="0"/>
              <a:pathLst>
                <a:path w="94450" h="183064">
                  <a:moveTo>
                    <a:pt x="19560" y="0"/>
                  </a:moveTo>
                  <a:lnTo>
                    <a:pt x="0" y="58680"/>
                  </a:lnTo>
                  <a:lnTo>
                    <a:pt x="1897" y="62234"/>
                  </a:lnTo>
                  <a:lnTo>
                    <a:pt x="6861" y="62754"/>
                  </a:lnTo>
                  <a:lnTo>
                    <a:pt x="21312" y="58401"/>
                  </a:lnTo>
                  <a:lnTo>
                    <a:pt x="36981" y="50303"/>
                  </a:lnTo>
                  <a:lnTo>
                    <a:pt x="55656" y="47936"/>
                  </a:lnTo>
                  <a:lnTo>
                    <a:pt x="65814" y="48600"/>
                  </a:lnTo>
                  <a:lnTo>
                    <a:pt x="73510" y="53665"/>
                  </a:lnTo>
                  <a:lnTo>
                    <a:pt x="84527" y="71620"/>
                  </a:lnTo>
                  <a:lnTo>
                    <a:pt x="92489" y="120814"/>
                  </a:lnTo>
                  <a:lnTo>
                    <a:pt x="94449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581949" y="1922162"/>
              <a:ext cx="58248" cy="174743"/>
            </a:xfrm>
            <a:custGeom>
              <a:avLst/>
              <a:gdLst/>
              <a:ahLst/>
              <a:cxnLst/>
              <a:rect l="0" t="0" r="0" b="0"/>
              <a:pathLst>
                <a:path w="58248" h="174743">
                  <a:moveTo>
                    <a:pt x="58247" y="0"/>
                  </a:moveTo>
                  <a:lnTo>
                    <a:pt x="39243" y="7568"/>
                  </a:lnTo>
                  <a:lnTo>
                    <a:pt x="27920" y="15999"/>
                  </a:lnTo>
                  <a:lnTo>
                    <a:pt x="15566" y="35559"/>
                  </a:lnTo>
                  <a:lnTo>
                    <a:pt x="14007" y="53403"/>
                  </a:lnTo>
                  <a:lnTo>
                    <a:pt x="20539" y="90575"/>
                  </a:lnTo>
                  <a:lnTo>
                    <a:pt x="34602" y="124627"/>
                  </a:lnTo>
                  <a:lnTo>
                    <a:pt x="33161" y="149723"/>
                  </a:lnTo>
                  <a:lnTo>
                    <a:pt x="29223" y="166396"/>
                  </a:lnTo>
                  <a:lnTo>
                    <a:pt x="25030" y="171027"/>
                  </a:lnTo>
                  <a:lnTo>
                    <a:pt x="19460" y="173190"/>
                  </a:lnTo>
                  <a:lnTo>
                    <a:pt x="0" y="1747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691723" y="1994614"/>
              <a:ext cx="281317" cy="197115"/>
            </a:xfrm>
            <a:custGeom>
              <a:avLst/>
              <a:gdLst/>
              <a:ahLst/>
              <a:cxnLst/>
              <a:rect l="0" t="0" r="0" b="0"/>
              <a:pathLst>
                <a:path w="281317" h="197115">
                  <a:moveTo>
                    <a:pt x="23363" y="35722"/>
                  </a:moveTo>
                  <a:lnTo>
                    <a:pt x="22438" y="97288"/>
                  </a:lnTo>
                  <a:lnTo>
                    <a:pt x="11782" y="152071"/>
                  </a:lnTo>
                  <a:lnTo>
                    <a:pt x="2002" y="197114"/>
                  </a:lnTo>
                  <a:lnTo>
                    <a:pt x="801" y="196941"/>
                  </a:lnTo>
                  <a:lnTo>
                    <a:pt x="0" y="193128"/>
                  </a:lnTo>
                  <a:lnTo>
                    <a:pt x="12686" y="136725"/>
                  </a:lnTo>
                  <a:lnTo>
                    <a:pt x="25911" y="96114"/>
                  </a:lnTo>
                  <a:lnTo>
                    <a:pt x="55179" y="35847"/>
                  </a:lnTo>
                  <a:lnTo>
                    <a:pt x="79737" y="15213"/>
                  </a:lnTo>
                  <a:lnTo>
                    <a:pt x="106019" y="1806"/>
                  </a:lnTo>
                  <a:lnTo>
                    <a:pt x="122969" y="0"/>
                  </a:lnTo>
                  <a:lnTo>
                    <a:pt x="131372" y="812"/>
                  </a:lnTo>
                  <a:lnTo>
                    <a:pt x="136975" y="5977"/>
                  </a:lnTo>
                  <a:lnTo>
                    <a:pt x="143199" y="24043"/>
                  </a:lnTo>
                  <a:lnTo>
                    <a:pt x="141035" y="42550"/>
                  </a:lnTo>
                  <a:lnTo>
                    <a:pt x="133909" y="59097"/>
                  </a:lnTo>
                  <a:lnTo>
                    <a:pt x="108929" y="90621"/>
                  </a:lnTo>
                  <a:lnTo>
                    <a:pt x="106295" y="91737"/>
                  </a:lnTo>
                  <a:lnTo>
                    <a:pt x="105463" y="89708"/>
                  </a:lnTo>
                  <a:lnTo>
                    <a:pt x="105833" y="85581"/>
                  </a:lnTo>
                  <a:lnTo>
                    <a:pt x="111176" y="76064"/>
                  </a:lnTo>
                  <a:lnTo>
                    <a:pt x="121563" y="65671"/>
                  </a:lnTo>
                  <a:lnTo>
                    <a:pt x="173256" y="38422"/>
                  </a:lnTo>
                  <a:lnTo>
                    <a:pt x="232695" y="10749"/>
                  </a:lnTo>
                  <a:lnTo>
                    <a:pt x="240580" y="5205"/>
                  </a:lnTo>
                  <a:lnTo>
                    <a:pt x="243064" y="2433"/>
                  </a:lnTo>
                  <a:lnTo>
                    <a:pt x="241947" y="1510"/>
                  </a:lnTo>
                  <a:lnTo>
                    <a:pt x="238428" y="1819"/>
                  </a:lnTo>
                  <a:lnTo>
                    <a:pt x="220223" y="15507"/>
                  </a:lnTo>
                  <a:lnTo>
                    <a:pt x="201679" y="37128"/>
                  </a:lnTo>
                  <a:lnTo>
                    <a:pt x="197536" y="55455"/>
                  </a:lnTo>
                  <a:lnTo>
                    <a:pt x="197726" y="65519"/>
                  </a:lnTo>
                  <a:lnTo>
                    <a:pt x="202476" y="73153"/>
                  </a:lnTo>
                  <a:lnTo>
                    <a:pt x="220080" y="84101"/>
                  </a:lnTo>
                  <a:lnTo>
                    <a:pt x="243313" y="87118"/>
                  </a:lnTo>
                  <a:lnTo>
                    <a:pt x="281316" y="856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024807" y="1963767"/>
              <a:ext cx="156259" cy="139061"/>
            </a:xfrm>
            <a:custGeom>
              <a:avLst/>
              <a:gdLst/>
              <a:ahLst/>
              <a:cxnLst/>
              <a:rect l="0" t="0" r="0" b="0"/>
              <a:pathLst>
                <a:path w="156259" h="139061">
                  <a:moveTo>
                    <a:pt x="23121" y="58248"/>
                  </a:moveTo>
                  <a:lnTo>
                    <a:pt x="10759" y="79102"/>
                  </a:lnTo>
                  <a:lnTo>
                    <a:pt x="2303" y="107470"/>
                  </a:lnTo>
                  <a:lnTo>
                    <a:pt x="0" y="128510"/>
                  </a:lnTo>
                  <a:lnTo>
                    <a:pt x="4009" y="134675"/>
                  </a:lnTo>
                  <a:lnTo>
                    <a:pt x="11305" y="137861"/>
                  </a:lnTo>
                  <a:lnTo>
                    <a:pt x="20791" y="139060"/>
                  </a:lnTo>
                  <a:lnTo>
                    <a:pt x="30813" y="135236"/>
                  </a:lnTo>
                  <a:lnTo>
                    <a:pt x="90819" y="81761"/>
                  </a:lnTo>
                  <a:lnTo>
                    <a:pt x="112522" y="55353"/>
                  </a:lnTo>
                  <a:lnTo>
                    <a:pt x="15625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131138" y="1830631"/>
              <a:ext cx="99854" cy="224669"/>
            </a:xfrm>
            <a:custGeom>
              <a:avLst/>
              <a:gdLst/>
              <a:ahLst/>
              <a:cxnLst/>
              <a:rect l="0" t="0" r="0" b="0"/>
              <a:pathLst>
                <a:path w="99854" h="224669">
                  <a:moveTo>
                    <a:pt x="99853" y="0"/>
                  </a:moveTo>
                  <a:lnTo>
                    <a:pt x="72391" y="56772"/>
                  </a:lnTo>
                  <a:lnTo>
                    <a:pt x="51458" y="111118"/>
                  </a:lnTo>
                  <a:lnTo>
                    <a:pt x="31386" y="170564"/>
                  </a:lnTo>
                  <a:lnTo>
                    <a:pt x="0" y="2246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089533" y="2030116"/>
              <a:ext cx="116496" cy="77111"/>
            </a:xfrm>
            <a:custGeom>
              <a:avLst/>
              <a:gdLst/>
              <a:ahLst/>
              <a:cxnLst/>
              <a:rect l="0" t="0" r="0" b="0"/>
              <a:pathLst>
                <a:path w="116496" h="77111">
                  <a:moveTo>
                    <a:pt x="0" y="41825"/>
                  </a:moveTo>
                  <a:lnTo>
                    <a:pt x="4418" y="24156"/>
                  </a:lnTo>
                  <a:lnTo>
                    <a:pt x="13982" y="10550"/>
                  </a:lnTo>
                  <a:lnTo>
                    <a:pt x="20416" y="4333"/>
                  </a:lnTo>
                  <a:lnTo>
                    <a:pt x="29329" y="1113"/>
                  </a:lnTo>
                  <a:lnTo>
                    <a:pt x="51558" y="0"/>
                  </a:lnTo>
                  <a:lnTo>
                    <a:pt x="81229" y="8989"/>
                  </a:lnTo>
                  <a:lnTo>
                    <a:pt x="94041" y="20760"/>
                  </a:lnTo>
                  <a:lnTo>
                    <a:pt x="109799" y="50916"/>
                  </a:lnTo>
                  <a:lnTo>
                    <a:pt x="111054" y="67130"/>
                  </a:lnTo>
                  <a:lnTo>
                    <a:pt x="110093" y="75337"/>
                  </a:lnTo>
                  <a:lnTo>
                    <a:pt x="110378" y="77110"/>
                  </a:lnTo>
                  <a:lnTo>
                    <a:pt x="116495" y="5846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280918" y="1930483"/>
              <a:ext cx="16642" cy="66570"/>
            </a:xfrm>
            <a:custGeom>
              <a:avLst/>
              <a:gdLst/>
              <a:ahLst/>
              <a:cxnLst/>
              <a:rect l="0" t="0" r="0" b="0"/>
              <a:pathLst>
                <a:path w="16642" h="66570">
                  <a:moveTo>
                    <a:pt x="0" y="0"/>
                  </a:moveTo>
                  <a:lnTo>
                    <a:pt x="14392" y="53452"/>
                  </a:lnTo>
                  <a:lnTo>
                    <a:pt x="16641" y="665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296755" y="2046978"/>
              <a:ext cx="317005" cy="141459"/>
            </a:xfrm>
            <a:custGeom>
              <a:avLst/>
              <a:gdLst/>
              <a:ahLst/>
              <a:cxnLst/>
              <a:rect l="0" t="0" r="0" b="0"/>
              <a:pathLst>
                <a:path w="317005" h="141459">
                  <a:moveTo>
                    <a:pt x="34088" y="0"/>
                  </a:moveTo>
                  <a:lnTo>
                    <a:pt x="26521" y="19005"/>
                  </a:lnTo>
                  <a:lnTo>
                    <a:pt x="2946" y="47098"/>
                  </a:lnTo>
                  <a:lnTo>
                    <a:pt x="383" y="53588"/>
                  </a:lnTo>
                  <a:lnTo>
                    <a:pt x="0" y="68196"/>
                  </a:lnTo>
                  <a:lnTo>
                    <a:pt x="4892" y="72276"/>
                  </a:lnTo>
                  <a:lnTo>
                    <a:pt x="22652" y="74344"/>
                  </a:lnTo>
                  <a:lnTo>
                    <a:pt x="41025" y="69716"/>
                  </a:lnTo>
                  <a:lnTo>
                    <a:pt x="75421" y="51678"/>
                  </a:lnTo>
                  <a:lnTo>
                    <a:pt x="87283" y="38685"/>
                  </a:lnTo>
                  <a:lnTo>
                    <a:pt x="91741" y="31338"/>
                  </a:lnTo>
                  <a:lnTo>
                    <a:pt x="94713" y="30137"/>
                  </a:lnTo>
                  <a:lnTo>
                    <a:pt x="96694" y="33035"/>
                  </a:lnTo>
                  <a:lnTo>
                    <a:pt x="100745" y="44268"/>
                  </a:lnTo>
                  <a:lnTo>
                    <a:pt x="108708" y="55424"/>
                  </a:lnTo>
                  <a:lnTo>
                    <a:pt x="132423" y="72101"/>
                  </a:lnTo>
                  <a:lnTo>
                    <a:pt x="167289" y="79919"/>
                  </a:lnTo>
                  <a:lnTo>
                    <a:pt x="225115" y="82777"/>
                  </a:lnTo>
                  <a:lnTo>
                    <a:pt x="269781" y="87542"/>
                  </a:lnTo>
                  <a:lnTo>
                    <a:pt x="287078" y="94689"/>
                  </a:lnTo>
                  <a:lnTo>
                    <a:pt x="294280" y="99184"/>
                  </a:lnTo>
                  <a:lnTo>
                    <a:pt x="304748" y="114040"/>
                  </a:lnTo>
                  <a:lnTo>
                    <a:pt x="317004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039926" y="1888878"/>
              <a:ext cx="134777" cy="282917"/>
            </a:xfrm>
            <a:custGeom>
              <a:avLst/>
              <a:gdLst/>
              <a:ahLst/>
              <a:cxnLst/>
              <a:rect l="0" t="0" r="0" b="0"/>
              <a:pathLst>
                <a:path w="134777" h="282917">
                  <a:moveTo>
                    <a:pt x="23169" y="0"/>
                  </a:moveTo>
                  <a:lnTo>
                    <a:pt x="9902" y="60660"/>
                  </a:lnTo>
                  <a:lnTo>
                    <a:pt x="6972" y="123273"/>
                  </a:lnTo>
                  <a:lnTo>
                    <a:pt x="0" y="182495"/>
                  </a:lnTo>
                  <a:lnTo>
                    <a:pt x="2978" y="231747"/>
                  </a:lnTo>
                  <a:lnTo>
                    <a:pt x="9881" y="251237"/>
                  </a:lnTo>
                  <a:lnTo>
                    <a:pt x="14311" y="259022"/>
                  </a:lnTo>
                  <a:lnTo>
                    <a:pt x="20962" y="262364"/>
                  </a:lnTo>
                  <a:lnTo>
                    <a:pt x="38214" y="261146"/>
                  </a:lnTo>
                  <a:lnTo>
                    <a:pt x="55744" y="249510"/>
                  </a:lnTo>
                  <a:lnTo>
                    <a:pt x="85180" y="216323"/>
                  </a:lnTo>
                  <a:lnTo>
                    <a:pt x="112928" y="159254"/>
                  </a:lnTo>
                  <a:lnTo>
                    <a:pt x="134776" y="101598"/>
                  </a:lnTo>
                  <a:lnTo>
                    <a:pt x="119950" y="162802"/>
                  </a:lnTo>
                  <a:lnTo>
                    <a:pt x="108807" y="216601"/>
                  </a:lnTo>
                  <a:lnTo>
                    <a:pt x="109564" y="247241"/>
                  </a:lnTo>
                  <a:lnTo>
                    <a:pt x="114701" y="2829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292291" y="1867981"/>
              <a:ext cx="143477" cy="238334"/>
            </a:xfrm>
            <a:custGeom>
              <a:avLst/>
              <a:gdLst/>
              <a:ahLst/>
              <a:cxnLst/>
              <a:rect l="0" t="0" r="0" b="0"/>
              <a:pathLst>
                <a:path w="143477" h="238334">
                  <a:moveTo>
                    <a:pt x="20436" y="129071"/>
                  </a:moveTo>
                  <a:lnTo>
                    <a:pt x="3578" y="191163"/>
                  </a:lnTo>
                  <a:lnTo>
                    <a:pt x="0" y="214915"/>
                  </a:lnTo>
                  <a:lnTo>
                    <a:pt x="1491" y="234716"/>
                  </a:lnTo>
                  <a:lnTo>
                    <a:pt x="4108" y="238333"/>
                  </a:lnTo>
                  <a:lnTo>
                    <a:pt x="7702" y="237970"/>
                  </a:lnTo>
                  <a:lnTo>
                    <a:pt x="11946" y="234954"/>
                  </a:lnTo>
                  <a:lnTo>
                    <a:pt x="42854" y="175961"/>
                  </a:lnTo>
                  <a:lnTo>
                    <a:pt x="64348" y="116796"/>
                  </a:lnTo>
                  <a:lnTo>
                    <a:pt x="88581" y="55721"/>
                  </a:lnTo>
                  <a:lnTo>
                    <a:pt x="110733" y="4390"/>
                  </a:lnTo>
                  <a:lnTo>
                    <a:pt x="116692" y="647"/>
                  </a:lnTo>
                  <a:lnTo>
                    <a:pt x="123438" y="0"/>
                  </a:lnTo>
                  <a:lnTo>
                    <a:pt x="130710" y="1418"/>
                  </a:lnTo>
                  <a:lnTo>
                    <a:pt x="135557" y="6987"/>
                  </a:lnTo>
                  <a:lnTo>
                    <a:pt x="140943" y="25501"/>
                  </a:lnTo>
                  <a:lnTo>
                    <a:pt x="143476" y="72109"/>
                  </a:lnTo>
                  <a:lnTo>
                    <a:pt x="138356" y="124315"/>
                  </a:lnTo>
                  <a:lnTo>
                    <a:pt x="128344" y="176962"/>
                  </a:lnTo>
                  <a:lnTo>
                    <a:pt x="111968" y="23724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337690" y="2013694"/>
              <a:ext cx="58249" cy="33285"/>
            </a:xfrm>
            <a:custGeom>
              <a:avLst/>
              <a:gdLst/>
              <a:ahLst/>
              <a:cxnLst/>
              <a:rect l="0" t="0" r="0" b="0"/>
              <a:pathLst>
                <a:path w="58249" h="33285">
                  <a:moveTo>
                    <a:pt x="0" y="0"/>
                  </a:moveTo>
                  <a:lnTo>
                    <a:pt x="58248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588478" y="1905520"/>
              <a:ext cx="190229" cy="272726"/>
            </a:xfrm>
            <a:custGeom>
              <a:avLst/>
              <a:gdLst/>
              <a:ahLst/>
              <a:cxnLst/>
              <a:rect l="0" t="0" r="0" b="0"/>
              <a:pathLst>
                <a:path w="190229" h="272726">
                  <a:moveTo>
                    <a:pt x="7165" y="24963"/>
                  </a:moveTo>
                  <a:lnTo>
                    <a:pt x="7165" y="80125"/>
                  </a:lnTo>
                  <a:lnTo>
                    <a:pt x="6240" y="134924"/>
                  </a:lnTo>
                  <a:lnTo>
                    <a:pt x="0" y="193663"/>
                  </a:lnTo>
                  <a:lnTo>
                    <a:pt x="1461" y="253687"/>
                  </a:lnTo>
                  <a:lnTo>
                    <a:pt x="3363" y="263430"/>
                  </a:lnTo>
                  <a:lnTo>
                    <a:pt x="7404" y="269001"/>
                  </a:lnTo>
                  <a:lnTo>
                    <a:pt x="12871" y="271790"/>
                  </a:lnTo>
                  <a:lnTo>
                    <a:pt x="19290" y="272725"/>
                  </a:lnTo>
                  <a:lnTo>
                    <a:pt x="26343" y="268725"/>
                  </a:lnTo>
                  <a:lnTo>
                    <a:pt x="75616" y="208332"/>
                  </a:lnTo>
                  <a:lnTo>
                    <a:pt x="89363" y="190595"/>
                  </a:lnTo>
                  <a:lnTo>
                    <a:pt x="118632" y="128201"/>
                  </a:lnTo>
                  <a:lnTo>
                    <a:pt x="154508" y="66767"/>
                  </a:lnTo>
                  <a:lnTo>
                    <a:pt x="167009" y="44129"/>
                  </a:lnTo>
                  <a:lnTo>
                    <a:pt x="179958" y="23246"/>
                  </a:lnTo>
                  <a:lnTo>
                    <a:pt x="19022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057902" y="1289762"/>
            <a:ext cx="389437" cy="285328"/>
            <a:chOff x="7057902" y="1289762"/>
            <a:chExt cx="389437" cy="285328"/>
          </a:xfrm>
        </p:grpSpPr>
        <p:sp>
          <p:nvSpPr>
            <p:cNvPr id="57" name="Freeform 56"/>
            <p:cNvSpPr/>
            <p:nvPr/>
          </p:nvSpPr>
          <p:spPr>
            <a:xfrm>
              <a:off x="7057902" y="1289762"/>
              <a:ext cx="106521" cy="278151"/>
            </a:xfrm>
            <a:custGeom>
              <a:avLst/>
              <a:gdLst/>
              <a:ahLst/>
              <a:cxnLst/>
              <a:rect l="0" t="0" r="0" b="0"/>
              <a:pathLst>
                <a:path w="106521" h="278151">
                  <a:moveTo>
                    <a:pt x="64915" y="0"/>
                  </a:moveTo>
                  <a:lnTo>
                    <a:pt x="45592" y="62093"/>
                  </a:lnTo>
                  <a:lnTo>
                    <a:pt x="23805" y="123693"/>
                  </a:lnTo>
                  <a:lnTo>
                    <a:pt x="6712" y="182041"/>
                  </a:lnTo>
                  <a:lnTo>
                    <a:pt x="0" y="238335"/>
                  </a:lnTo>
                  <a:lnTo>
                    <a:pt x="4013" y="258788"/>
                  </a:lnTo>
                  <a:lnTo>
                    <a:pt x="7671" y="266831"/>
                  </a:lnTo>
                  <a:lnTo>
                    <a:pt x="13809" y="272192"/>
                  </a:lnTo>
                  <a:lnTo>
                    <a:pt x="30490" y="278150"/>
                  </a:lnTo>
                  <a:lnTo>
                    <a:pt x="60674" y="277087"/>
                  </a:lnTo>
                  <a:lnTo>
                    <a:pt x="106520" y="2579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210895" y="1373457"/>
              <a:ext cx="100780" cy="201633"/>
            </a:xfrm>
            <a:custGeom>
              <a:avLst/>
              <a:gdLst/>
              <a:ahLst/>
              <a:cxnLst/>
              <a:rect l="0" t="0" r="0" b="0"/>
              <a:pathLst>
                <a:path w="100780" h="201633">
                  <a:moveTo>
                    <a:pt x="20096" y="41121"/>
                  </a:moveTo>
                  <a:lnTo>
                    <a:pt x="3238" y="99093"/>
                  </a:lnTo>
                  <a:lnTo>
                    <a:pt x="0" y="140892"/>
                  </a:lnTo>
                  <a:lnTo>
                    <a:pt x="7189" y="187597"/>
                  </a:lnTo>
                  <a:lnTo>
                    <a:pt x="12416" y="194245"/>
                  </a:lnTo>
                  <a:lnTo>
                    <a:pt x="28086" y="201632"/>
                  </a:lnTo>
                  <a:lnTo>
                    <a:pt x="36517" y="200828"/>
                  </a:lnTo>
                  <a:lnTo>
                    <a:pt x="53283" y="192539"/>
                  </a:lnTo>
                  <a:lnTo>
                    <a:pt x="73897" y="172278"/>
                  </a:lnTo>
                  <a:lnTo>
                    <a:pt x="91716" y="144291"/>
                  </a:lnTo>
                  <a:lnTo>
                    <a:pt x="99873" y="108159"/>
                  </a:lnTo>
                  <a:lnTo>
                    <a:pt x="100779" y="55459"/>
                  </a:lnTo>
                  <a:lnTo>
                    <a:pt x="89819" y="21742"/>
                  </a:lnTo>
                  <a:lnTo>
                    <a:pt x="80054" y="6004"/>
                  </a:lnTo>
                  <a:lnTo>
                    <a:pt x="73936" y="1992"/>
                  </a:lnTo>
                  <a:lnTo>
                    <a:pt x="59743" y="0"/>
                  </a:lnTo>
                  <a:lnTo>
                    <a:pt x="55772" y="763"/>
                  </a:lnTo>
                  <a:lnTo>
                    <a:pt x="54051" y="2197"/>
                  </a:lnTo>
                  <a:lnTo>
                    <a:pt x="53380" y="78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347486" y="1356331"/>
              <a:ext cx="99853" cy="199706"/>
            </a:xfrm>
            <a:custGeom>
              <a:avLst/>
              <a:gdLst/>
              <a:ahLst/>
              <a:cxnLst/>
              <a:rect l="0" t="0" r="0" b="0"/>
              <a:pathLst>
                <a:path w="99853" h="199706">
                  <a:moveTo>
                    <a:pt x="99852" y="0"/>
                  </a:moveTo>
                  <a:lnTo>
                    <a:pt x="68577" y="27155"/>
                  </a:lnTo>
                  <a:lnTo>
                    <a:pt x="57291" y="43504"/>
                  </a:lnTo>
                  <a:lnTo>
                    <a:pt x="46663" y="74425"/>
                  </a:lnTo>
                  <a:lnTo>
                    <a:pt x="44029" y="110604"/>
                  </a:lnTo>
                  <a:lnTo>
                    <a:pt x="53384" y="157324"/>
                  </a:lnTo>
                  <a:lnTo>
                    <a:pt x="52231" y="164979"/>
                  </a:lnTo>
                  <a:lnTo>
                    <a:pt x="43554" y="178416"/>
                  </a:lnTo>
                  <a:lnTo>
                    <a:pt x="27986" y="188086"/>
                  </a:lnTo>
                  <a:lnTo>
                    <a:pt x="0" y="1997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61" name="Freeform 60"/>
          <p:cNvSpPr/>
          <p:nvPr/>
        </p:nvSpPr>
        <p:spPr>
          <a:xfrm>
            <a:off x="8244814" y="1565342"/>
            <a:ext cx="10449" cy="14000"/>
          </a:xfrm>
          <a:custGeom>
            <a:avLst/>
            <a:gdLst/>
            <a:ahLst/>
            <a:cxnLst/>
            <a:rect l="0" t="0" r="0" b="0"/>
            <a:pathLst>
              <a:path w="10449" h="14000">
                <a:moveTo>
                  <a:pt x="0" y="0"/>
                </a:moveTo>
                <a:lnTo>
                  <a:pt x="2345" y="5816"/>
                </a:lnTo>
                <a:lnTo>
                  <a:pt x="8483" y="12795"/>
                </a:lnTo>
                <a:lnTo>
                  <a:pt x="10448" y="13999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68" name="Group 67"/>
          <p:cNvGrpSpPr/>
          <p:nvPr/>
        </p:nvGrpSpPr>
        <p:grpSpPr>
          <a:xfrm>
            <a:off x="6915278" y="1256478"/>
            <a:ext cx="2243578" cy="465980"/>
            <a:chOff x="6915278" y="1256478"/>
            <a:chExt cx="2243578" cy="465980"/>
          </a:xfrm>
        </p:grpSpPr>
        <p:sp>
          <p:nvSpPr>
            <p:cNvPr id="62" name="Freeform 61"/>
            <p:cNvSpPr/>
            <p:nvPr/>
          </p:nvSpPr>
          <p:spPr>
            <a:xfrm>
              <a:off x="6915278" y="1256478"/>
              <a:ext cx="182577" cy="416054"/>
            </a:xfrm>
            <a:custGeom>
              <a:avLst/>
              <a:gdLst/>
              <a:ahLst/>
              <a:cxnLst/>
              <a:rect l="0" t="0" r="0" b="0"/>
              <a:pathLst>
                <a:path w="182577" h="416054">
                  <a:moveTo>
                    <a:pt x="49440" y="0"/>
                  </a:moveTo>
                  <a:lnTo>
                    <a:pt x="35247" y="55866"/>
                  </a:lnTo>
                  <a:lnTo>
                    <a:pt x="21660" y="113625"/>
                  </a:lnTo>
                  <a:lnTo>
                    <a:pt x="5057" y="173334"/>
                  </a:lnTo>
                  <a:lnTo>
                    <a:pt x="0" y="236127"/>
                  </a:lnTo>
                  <a:lnTo>
                    <a:pt x="1459" y="279289"/>
                  </a:lnTo>
                  <a:lnTo>
                    <a:pt x="26649" y="340951"/>
                  </a:lnTo>
                  <a:lnTo>
                    <a:pt x="37461" y="356787"/>
                  </a:lnTo>
                  <a:lnTo>
                    <a:pt x="75016" y="387816"/>
                  </a:lnTo>
                  <a:lnTo>
                    <a:pt x="99547" y="400393"/>
                  </a:lnTo>
                  <a:lnTo>
                    <a:pt x="160890" y="411505"/>
                  </a:lnTo>
                  <a:lnTo>
                    <a:pt x="182576" y="4160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563833" y="1306405"/>
              <a:ext cx="32931" cy="416053"/>
            </a:xfrm>
            <a:custGeom>
              <a:avLst/>
              <a:gdLst/>
              <a:ahLst/>
              <a:cxnLst/>
              <a:rect l="0" t="0" r="0" b="0"/>
              <a:pathLst>
                <a:path w="32931" h="416053">
                  <a:moveTo>
                    <a:pt x="8321" y="0"/>
                  </a:moveTo>
                  <a:lnTo>
                    <a:pt x="19903" y="55161"/>
                  </a:lnTo>
                  <a:lnTo>
                    <a:pt x="24296" y="115723"/>
                  </a:lnTo>
                  <a:lnTo>
                    <a:pt x="30593" y="177585"/>
                  </a:lnTo>
                  <a:lnTo>
                    <a:pt x="32930" y="235407"/>
                  </a:lnTo>
                  <a:lnTo>
                    <a:pt x="26651" y="291189"/>
                  </a:lnTo>
                  <a:lnTo>
                    <a:pt x="18542" y="340061"/>
                  </a:lnTo>
                  <a:lnTo>
                    <a:pt x="2414" y="396880"/>
                  </a:lnTo>
                  <a:lnTo>
                    <a:pt x="0" y="4160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255979" y="1280872"/>
              <a:ext cx="223170" cy="337749"/>
            </a:xfrm>
            <a:custGeom>
              <a:avLst/>
              <a:gdLst/>
              <a:ahLst/>
              <a:cxnLst/>
              <a:rect l="0" t="0" r="0" b="0"/>
              <a:pathLst>
                <a:path w="223170" h="337749">
                  <a:moveTo>
                    <a:pt x="15143" y="142027"/>
                  </a:moveTo>
                  <a:lnTo>
                    <a:pt x="15143" y="199724"/>
                  </a:lnTo>
                  <a:lnTo>
                    <a:pt x="15143" y="251188"/>
                  </a:lnTo>
                  <a:lnTo>
                    <a:pt x="8500" y="313030"/>
                  </a:lnTo>
                  <a:lnTo>
                    <a:pt x="3561" y="335756"/>
                  </a:lnTo>
                  <a:lnTo>
                    <a:pt x="1874" y="337748"/>
                  </a:lnTo>
                  <a:lnTo>
                    <a:pt x="0" y="325169"/>
                  </a:lnTo>
                  <a:lnTo>
                    <a:pt x="4515" y="273741"/>
                  </a:lnTo>
                  <a:lnTo>
                    <a:pt x="10936" y="214686"/>
                  </a:lnTo>
                  <a:lnTo>
                    <a:pt x="23640" y="158741"/>
                  </a:lnTo>
                  <a:lnTo>
                    <a:pt x="43999" y="104130"/>
                  </a:lnTo>
                  <a:lnTo>
                    <a:pt x="81777" y="44857"/>
                  </a:lnTo>
                  <a:lnTo>
                    <a:pt x="124964" y="3500"/>
                  </a:lnTo>
                  <a:lnTo>
                    <a:pt x="132736" y="674"/>
                  </a:lnTo>
                  <a:lnTo>
                    <a:pt x="148768" y="0"/>
                  </a:lnTo>
                  <a:lnTo>
                    <a:pt x="155077" y="2963"/>
                  </a:lnTo>
                  <a:lnTo>
                    <a:pt x="164553" y="13653"/>
                  </a:lnTo>
                  <a:lnTo>
                    <a:pt x="169381" y="30115"/>
                  </a:lnTo>
                  <a:lnTo>
                    <a:pt x="170602" y="48834"/>
                  </a:lnTo>
                  <a:lnTo>
                    <a:pt x="165167" y="75891"/>
                  </a:lnTo>
                  <a:lnTo>
                    <a:pt x="143363" y="138610"/>
                  </a:lnTo>
                  <a:lnTo>
                    <a:pt x="124530" y="183183"/>
                  </a:lnTo>
                  <a:lnTo>
                    <a:pt x="97086" y="233519"/>
                  </a:lnTo>
                  <a:lnTo>
                    <a:pt x="97509" y="240004"/>
                  </a:lnTo>
                  <a:lnTo>
                    <a:pt x="100564" y="245252"/>
                  </a:lnTo>
                  <a:lnTo>
                    <a:pt x="105374" y="249676"/>
                  </a:lnTo>
                  <a:lnTo>
                    <a:pt x="163225" y="269327"/>
                  </a:lnTo>
                  <a:lnTo>
                    <a:pt x="196946" y="281579"/>
                  </a:lnTo>
                  <a:lnTo>
                    <a:pt x="223169" y="3001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591572" y="1281441"/>
              <a:ext cx="145530" cy="278939"/>
            </a:xfrm>
            <a:custGeom>
              <a:avLst/>
              <a:gdLst/>
              <a:ahLst/>
              <a:cxnLst/>
              <a:rect l="0" t="0" r="0" b="0"/>
              <a:pathLst>
                <a:path w="145530" h="278939">
                  <a:moveTo>
                    <a:pt x="20713" y="0"/>
                  </a:moveTo>
                  <a:lnTo>
                    <a:pt x="14995" y="21779"/>
                  </a:lnTo>
                  <a:lnTo>
                    <a:pt x="8318" y="81844"/>
                  </a:lnTo>
                  <a:lnTo>
                    <a:pt x="5329" y="131294"/>
                  </a:lnTo>
                  <a:lnTo>
                    <a:pt x="3395" y="191774"/>
                  </a:lnTo>
                  <a:lnTo>
                    <a:pt x="0" y="237826"/>
                  </a:lnTo>
                  <a:lnTo>
                    <a:pt x="4110" y="255480"/>
                  </a:lnTo>
                  <a:lnTo>
                    <a:pt x="12101" y="269489"/>
                  </a:lnTo>
                  <a:lnTo>
                    <a:pt x="18671" y="273965"/>
                  </a:lnTo>
                  <a:lnTo>
                    <a:pt x="35831" y="278938"/>
                  </a:lnTo>
                  <a:lnTo>
                    <a:pt x="55785" y="276217"/>
                  </a:lnTo>
                  <a:lnTo>
                    <a:pt x="114137" y="255630"/>
                  </a:lnTo>
                  <a:lnTo>
                    <a:pt x="145529" y="2413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768349" y="1311096"/>
              <a:ext cx="190475" cy="240696"/>
            </a:xfrm>
            <a:custGeom>
              <a:avLst/>
              <a:gdLst/>
              <a:ahLst/>
              <a:cxnLst/>
              <a:rect l="0" t="0" r="0" b="0"/>
              <a:pathLst>
                <a:path w="190475" h="240696">
                  <a:moveTo>
                    <a:pt x="68605" y="28593"/>
                  </a:moveTo>
                  <a:lnTo>
                    <a:pt x="74323" y="50371"/>
                  </a:lnTo>
                  <a:lnTo>
                    <a:pt x="77621" y="109796"/>
                  </a:lnTo>
                  <a:lnTo>
                    <a:pt x="79238" y="108616"/>
                  </a:lnTo>
                  <a:lnTo>
                    <a:pt x="81241" y="104131"/>
                  </a:lnTo>
                  <a:lnTo>
                    <a:pt x="80727" y="99292"/>
                  </a:lnTo>
                  <a:lnTo>
                    <a:pt x="75225" y="88984"/>
                  </a:lnTo>
                  <a:lnTo>
                    <a:pt x="59220" y="83170"/>
                  </a:lnTo>
                  <a:lnTo>
                    <a:pt x="48479" y="81620"/>
                  </a:lnTo>
                  <a:lnTo>
                    <a:pt x="39470" y="83360"/>
                  </a:lnTo>
                  <a:lnTo>
                    <a:pt x="24529" y="92690"/>
                  </a:lnTo>
                  <a:lnTo>
                    <a:pt x="14190" y="106082"/>
                  </a:lnTo>
                  <a:lnTo>
                    <a:pt x="19" y="141697"/>
                  </a:lnTo>
                  <a:lnTo>
                    <a:pt x="0" y="173463"/>
                  </a:lnTo>
                  <a:lnTo>
                    <a:pt x="10268" y="206298"/>
                  </a:lnTo>
                  <a:lnTo>
                    <a:pt x="25020" y="230614"/>
                  </a:lnTo>
                  <a:lnTo>
                    <a:pt x="32152" y="235389"/>
                  </a:lnTo>
                  <a:lnTo>
                    <a:pt x="49938" y="240695"/>
                  </a:lnTo>
                  <a:lnTo>
                    <a:pt x="70170" y="238122"/>
                  </a:lnTo>
                  <a:lnTo>
                    <a:pt x="89641" y="230815"/>
                  </a:lnTo>
                  <a:lnTo>
                    <a:pt x="129037" y="200295"/>
                  </a:lnTo>
                  <a:lnTo>
                    <a:pt x="157284" y="168372"/>
                  </a:lnTo>
                  <a:lnTo>
                    <a:pt x="183475" y="115560"/>
                  </a:lnTo>
                  <a:lnTo>
                    <a:pt x="190474" y="79118"/>
                  </a:lnTo>
                  <a:lnTo>
                    <a:pt x="188130" y="39043"/>
                  </a:lnTo>
                  <a:lnTo>
                    <a:pt x="181515" y="19061"/>
                  </a:lnTo>
                  <a:lnTo>
                    <a:pt x="177162" y="11143"/>
                  </a:lnTo>
                  <a:lnTo>
                    <a:pt x="170562" y="5865"/>
                  </a:lnTo>
                  <a:lnTo>
                    <a:pt x="153367" y="0"/>
                  </a:lnTo>
                  <a:lnTo>
                    <a:pt x="133397" y="2325"/>
                  </a:lnTo>
                  <a:lnTo>
                    <a:pt x="114043" y="9522"/>
                  </a:lnTo>
                  <a:lnTo>
                    <a:pt x="99278" y="18884"/>
                  </a:lnTo>
                  <a:lnTo>
                    <a:pt x="80569" y="43385"/>
                  </a:lnTo>
                  <a:lnTo>
                    <a:pt x="72150" y="74067"/>
                  </a:lnTo>
                  <a:lnTo>
                    <a:pt x="68605" y="11180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011696" y="1323047"/>
              <a:ext cx="147160" cy="232990"/>
            </a:xfrm>
            <a:custGeom>
              <a:avLst/>
              <a:gdLst/>
              <a:ahLst/>
              <a:cxnLst/>
              <a:rect l="0" t="0" r="0" b="0"/>
              <a:pathLst>
                <a:path w="147160" h="232990">
                  <a:moveTo>
                    <a:pt x="124815" y="0"/>
                  </a:moveTo>
                  <a:lnTo>
                    <a:pt x="71324" y="15999"/>
                  </a:lnTo>
                  <a:lnTo>
                    <a:pt x="56971" y="30841"/>
                  </a:lnTo>
                  <a:lnTo>
                    <a:pt x="48434" y="49765"/>
                  </a:lnTo>
                  <a:lnTo>
                    <a:pt x="44640" y="70503"/>
                  </a:lnTo>
                  <a:lnTo>
                    <a:pt x="50350" y="92047"/>
                  </a:lnTo>
                  <a:lnTo>
                    <a:pt x="72199" y="127177"/>
                  </a:lnTo>
                  <a:lnTo>
                    <a:pt x="118962" y="174617"/>
                  </a:lnTo>
                  <a:lnTo>
                    <a:pt x="139724" y="193813"/>
                  </a:lnTo>
                  <a:lnTo>
                    <a:pt x="145849" y="201324"/>
                  </a:lnTo>
                  <a:lnTo>
                    <a:pt x="147159" y="207256"/>
                  </a:lnTo>
                  <a:lnTo>
                    <a:pt x="145258" y="212136"/>
                  </a:lnTo>
                  <a:lnTo>
                    <a:pt x="141217" y="216313"/>
                  </a:lnTo>
                  <a:lnTo>
                    <a:pt x="117861" y="226610"/>
                  </a:lnTo>
                  <a:lnTo>
                    <a:pt x="63551" y="231729"/>
                  </a:lnTo>
                  <a:lnTo>
                    <a:pt x="14196" y="232740"/>
                  </a:lnTo>
                  <a:lnTo>
                    <a:pt x="0" y="2329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025017" y="2687699"/>
            <a:ext cx="2013117" cy="648014"/>
            <a:chOff x="6025017" y="2687699"/>
            <a:chExt cx="2013117" cy="648014"/>
          </a:xfrm>
        </p:grpSpPr>
        <p:sp>
          <p:nvSpPr>
            <p:cNvPr id="69" name="Freeform 68"/>
            <p:cNvSpPr/>
            <p:nvPr/>
          </p:nvSpPr>
          <p:spPr>
            <a:xfrm>
              <a:off x="6025017" y="2687699"/>
              <a:ext cx="74312" cy="325556"/>
            </a:xfrm>
            <a:custGeom>
              <a:avLst/>
              <a:gdLst/>
              <a:ahLst/>
              <a:cxnLst/>
              <a:rect l="0" t="0" r="0" b="0"/>
              <a:pathLst>
                <a:path w="74312" h="325556">
                  <a:moveTo>
                    <a:pt x="41027" y="0"/>
                  </a:moveTo>
                  <a:lnTo>
                    <a:pt x="29446" y="62326"/>
                  </a:lnTo>
                  <a:lnTo>
                    <a:pt x="16000" y="121426"/>
                  </a:lnTo>
                  <a:lnTo>
                    <a:pt x="6002" y="181030"/>
                  </a:lnTo>
                  <a:lnTo>
                    <a:pt x="0" y="241862"/>
                  </a:lnTo>
                  <a:lnTo>
                    <a:pt x="1347" y="295007"/>
                  </a:lnTo>
                  <a:lnTo>
                    <a:pt x="8291" y="310171"/>
                  </a:lnTo>
                  <a:lnTo>
                    <a:pt x="22471" y="320608"/>
                  </a:lnTo>
                  <a:lnTo>
                    <a:pt x="31430" y="324686"/>
                  </a:lnTo>
                  <a:lnTo>
                    <a:pt x="40177" y="325555"/>
                  </a:lnTo>
                  <a:lnTo>
                    <a:pt x="74311" y="31619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108297" y="2896063"/>
              <a:ext cx="315553" cy="174405"/>
            </a:xfrm>
            <a:custGeom>
              <a:avLst/>
              <a:gdLst/>
              <a:ahLst/>
              <a:cxnLst/>
              <a:rect l="0" t="0" r="0" b="0"/>
              <a:pathLst>
                <a:path w="315553" h="174405">
                  <a:moveTo>
                    <a:pt x="32637" y="16304"/>
                  </a:moveTo>
                  <a:lnTo>
                    <a:pt x="19384" y="25139"/>
                  </a:lnTo>
                  <a:lnTo>
                    <a:pt x="10413" y="36873"/>
                  </a:lnTo>
                  <a:lnTo>
                    <a:pt x="4268" y="52258"/>
                  </a:lnTo>
                  <a:lnTo>
                    <a:pt x="0" y="103005"/>
                  </a:lnTo>
                  <a:lnTo>
                    <a:pt x="7036" y="122330"/>
                  </a:lnTo>
                  <a:lnTo>
                    <a:pt x="12796" y="131367"/>
                  </a:lnTo>
                  <a:lnTo>
                    <a:pt x="21259" y="137392"/>
                  </a:lnTo>
                  <a:lnTo>
                    <a:pt x="42989" y="144086"/>
                  </a:lnTo>
                  <a:lnTo>
                    <a:pt x="65590" y="142130"/>
                  </a:lnTo>
                  <a:lnTo>
                    <a:pt x="86114" y="134172"/>
                  </a:lnTo>
                  <a:lnTo>
                    <a:pt x="101400" y="121390"/>
                  </a:lnTo>
                  <a:lnTo>
                    <a:pt x="115984" y="94182"/>
                  </a:lnTo>
                  <a:lnTo>
                    <a:pt x="121743" y="62698"/>
                  </a:lnTo>
                  <a:lnTo>
                    <a:pt x="119032" y="29948"/>
                  </a:lnTo>
                  <a:lnTo>
                    <a:pt x="109866" y="12814"/>
                  </a:lnTo>
                  <a:lnTo>
                    <a:pt x="103539" y="5656"/>
                  </a:lnTo>
                  <a:lnTo>
                    <a:pt x="95622" y="1809"/>
                  </a:lnTo>
                  <a:lnTo>
                    <a:pt x="76964" y="0"/>
                  </a:lnTo>
                  <a:lnTo>
                    <a:pt x="61275" y="4743"/>
                  </a:lnTo>
                  <a:lnTo>
                    <a:pt x="54502" y="8597"/>
                  </a:lnTo>
                  <a:lnTo>
                    <a:pt x="51837" y="14864"/>
                  </a:lnTo>
                  <a:lnTo>
                    <a:pt x="53806" y="31690"/>
                  </a:lnTo>
                  <a:lnTo>
                    <a:pt x="57844" y="38580"/>
                  </a:lnTo>
                  <a:lnTo>
                    <a:pt x="69727" y="48702"/>
                  </a:lnTo>
                  <a:lnTo>
                    <a:pt x="92012" y="59599"/>
                  </a:lnTo>
                  <a:lnTo>
                    <a:pt x="152491" y="70065"/>
                  </a:lnTo>
                  <a:lnTo>
                    <a:pt x="180945" y="77639"/>
                  </a:lnTo>
                  <a:lnTo>
                    <a:pt x="186983" y="83082"/>
                  </a:lnTo>
                  <a:lnTo>
                    <a:pt x="193691" y="98991"/>
                  </a:lnTo>
                  <a:lnTo>
                    <a:pt x="195053" y="136565"/>
                  </a:lnTo>
                  <a:lnTo>
                    <a:pt x="199161" y="142706"/>
                  </a:lnTo>
                  <a:lnTo>
                    <a:pt x="204674" y="147724"/>
                  </a:lnTo>
                  <a:lnTo>
                    <a:pt x="220661" y="153300"/>
                  </a:lnTo>
                  <a:lnTo>
                    <a:pt x="280239" y="166422"/>
                  </a:lnTo>
                  <a:lnTo>
                    <a:pt x="315552" y="17440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388960" y="2982839"/>
              <a:ext cx="143931" cy="352874"/>
            </a:xfrm>
            <a:custGeom>
              <a:avLst/>
              <a:gdLst/>
              <a:ahLst/>
              <a:cxnLst/>
              <a:rect l="0" t="0" r="0" b="0"/>
              <a:pathLst>
                <a:path w="143931" h="352874">
                  <a:moveTo>
                    <a:pt x="109779" y="4417"/>
                  </a:moveTo>
                  <a:lnTo>
                    <a:pt x="96526" y="0"/>
                  </a:lnTo>
                  <a:lnTo>
                    <a:pt x="82624" y="297"/>
                  </a:lnTo>
                  <a:lnTo>
                    <a:pt x="75033" y="1670"/>
                  </a:lnTo>
                  <a:lnTo>
                    <a:pt x="61668" y="10593"/>
                  </a:lnTo>
                  <a:lnTo>
                    <a:pt x="50489" y="24729"/>
                  </a:lnTo>
                  <a:lnTo>
                    <a:pt x="42439" y="43339"/>
                  </a:lnTo>
                  <a:lnTo>
                    <a:pt x="41772" y="52554"/>
                  </a:lnTo>
                  <a:lnTo>
                    <a:pt x="45961" y="70191"/>
                  </a:lnTo>
                  <a:lnTo>
                    <a:pt x="56453" y="84809"/>
                  </a:lnTo>
                  <a:lnTo>
                    <a:pt x="71285" y="96545"/>
                  </a:lnTo>
                  <a:lnTo>
                    <a:pt x="100428" y="107426"/>
                  </a:lnTo>
                  <a:lnTo>
                    <a:pt x="121648" y="110295"/>
                  </a:lnTo>
                  <a:lnTo>
                    <a:pt x="129711" y="113834"/>
                  </a:lnTo>
                  <a:lnTo>
                    <a:pt x="141135" y="125163"/>
                  </a:lnTo>
                  <a:lnTo>
                    <a:pt x="143627" y="132992"/>
                  </a:lnTo>
                  <a:lnTo>
                    <a:pt x="143930" y="151552"/>
                  </a:lnTo>
                  <a:lnTo>
                    <a:pt x="129948" y="198395"/>
                  </a:lnTo>
                  <a:lnTo>
                    <a:pt x="105150" y="253546"/>
                  </a:lnTo>
                  <a:lnTo>
                    <a:pt x="75817" y="312267"/>
                  </a:lnTo>
                  <a:lnTo>
                    <a:pt x="54171" y="345575"/>
                  </a:lnTo>
                  <a:lnTo>
                    <a:pt x="46819" y="350199"/>
                  </a:lnTo>
                  <a:lnTo>
                    <a:pt x="28789" y="352873"/>
                  </a:lnTo>
                  <a:lnTo>
                    <a:pt x="21577" y="349517"/>
                  </a:lnTo>
                  <a:lnTo>
                    <a:pt x="11098" y="335927"/>
                  </a:lnTo>
                  <a:lnTo>
                    <a:pt x="0" y="303067"/>
                  </a:lnTo>
                  <a:lnTo>
                    <a:pt x="329" y="246678"/>
                  </a:lnTo>
                  <a:lnTo>
                    <a:pt x="1605" y="20412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623555" y="3070467"/>
              <a:ext cx="124816" cy="16643"/>
            </a:xfrm>
            <a:custGeom>
              <a:avLst/>
              <a:gdLst/>
              <a:ahLst/>
              <a:cxnLst/>
              <a:rect l="0" t="0" r="0" b="0"/>
              <a:pathLst>
                <a:path w="124816" h="16643">
                  <a:moveTo>
                    <a:pt x="0" y="0"/>
                  </a:moveTo>
                  <a:lnTo>
                    <a:pt x="33740" y="2465"/>
                  </a:lnTo>
                  <a:lnTo>
                    <a:pt x="92302" y="14393"/>
                  </a:lnTo>
                  <a:lnTo>
                    <a:pt x="124815" y="16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797576" y="2952753"/>
              <a:ext cx="258756" cy="225888"/>
            </a:xfrm>
            <a:custGeom>
              <a:avLst/>
              <a:gdLst/>
              <a:ahLst/>
              <a:cxnLst/>
              <a:rect l="0" t="0" r="0" b="0"/>
              <a:pathLst>
                <a:path w="258756" h="225888">
                  <a:moveTo>
                    <a:pt x="108894" y="126035"/>
                  </a:moveTo>
                  <a:lnTo>
                    <a:pt x="104476" y="112783"/>
                  </a:lnTo>
                  <a:lnTo>
                    <a:pt x="94912" y="101345"/>
                  </a:lnTo>
                  <a:lnTo>
                    <a:pt x="88477" y="95707"/>
                  </a:lnTo>
                  <a:lnTo>
                    <a:pt x="81415" y="92872"/>
                  </a:lnTo>
                  <a:lnTo>
                    <a:pt x="66170" y="92188"/>
                  </a:lnTo>
                  <a:lnTo>
                    <a:pt x="41995" y="101419"/>
                  </a:lnTo>
                  <a:lnTo>
                    <a:pt x="28002" y="115711"/>
                  </a:lnTo>
                  <a:lnTo>
                    <a:pt x="3952" y="150602"/>
                  </a:lnTo>
                  <a:lnTo>
                    <a:pt x="0" y="169930"/>
                  </a:lnTo>
                  <a:lnTo>
                    <a:pt x="240" y="180261"/>
                  </a:lnTo>
                  <a:lnTo>
                    <a:pt x="3174" y="188074"/>
                  </a:lnTo>
                  <a:lnTo>
                    <a:pt x="13830" y="199219"/>
                  </a:lnTo>
                  <a:lnTo>
                    <a:pt x="21480" y="200712"/>
                  </a:lnTo>
                  <a:lnTo>
                    <a:pt x="39841" y="197440"/>
                  </a:lnTo>
                  <a:lnTo>
                    <a:pt x="84869" y="169864"/>
                  </a:lnTo>
                  <a:lnTo>
                    <a:pt x="111682" y="139623"/>
                  </a:lnTo>
                  <a:lnTo>
                    <a:pt x="146449" y="82167"/>
                  </a:lnTo>
                  <a:lnTo>
                    <a:pt x="167814" y="30735"/>
                  </a:lnTo>
                  <a:lnTo>
                    <a:pt x="172063" y="3551"/>
                  </a:lnTo>
                  <a:lnTo>
                    <a:pt x="171347" y="0"/>
                  </a:lnTo>
                  <a:lnTo>
                    <a:pt x="165620" y="10847"/>
                  </a:lnTo>
                  <a:lnTo>
                    <a:pt x="154445" y="68731"/>
                  </a:lnTo>
                  <a:lnTo>
                    <a:pt x="153744" y="127145"/>
                  </a:lnTo>
                  <a:lnTo>
                    <a:pt x="162235" y="166216"/>
                  </a:lnTo>
                  <a:lnTo>
                    <a:pt x="166644" y="173163"/>
                  </a:lnTo>
                  <a:lnTo>
                    <a:pt x="178940" y="183347"/>
                  </a:lnTo>
                  <a:lnTo>
                    <a:pt x="187026" y="184583"/>
                  </a:lnTo>
                  <a:lnTo>
                    <a:pt x="240539" y="173092"/>
                  </a:lnTo>
                  <a:lnTo>
                    <a:pt x="254004" y="178076"/>
                  </a:lnTo>
                  <a:lnTo>
                    <a:pt x="257410" y="182919"/>
                  </a:lnTo>
                  <a:lnTo>
                    <a:pt x="258755" y="188921"/>
                  </a:lnTo>
                  <a:lnTo>
                    <a:pt x="257786" y="202061"/>
                  </a:lnTo>
                  <a:lnTo>
                    <a:pt x="250352" y="22588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114496" y="2996913"/>
              <a:ext cx="33286" cy="15307"/>
            </a:xfrm>
            <a:custGeom>
              <a:avLst/>
              <a:gdLst/>
              <a:ahLst/>
              <a:cxnLst/>
              <a:rect l="0" t="0" r="0" b="0"/>
              <a:pathLst>
                <a:path w="33286" h="15307">
                  <a:moveTo>
                    <a:pt x="0" y="15306"/>
                  </a:moveTo>
                  <a:lnTo>
                    <a:pt x="4417" y="2055"/>
                  </a:lnTo>
                  <a:lnTo>
                    <a:pt x="8492" y="0"/>
                  </a:lnTo>
                  <a:lnTo>
                    <a:pt x="13983" y="479"/>
                  </a:lnTo>
                  <a:lnTo>
                    <a:pt x="33285" y="698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160180" y="3045504"/>
              <a:ext cx="60434" cy="171945"/>
            </a:xfrm>
            <a:custGeom>
              <a:avLst/>
              <a:gdLst/>
              <a:ahLst/>
              <a:cxnLst/>
              <a:rect l="0" t="0" r="0" b="0"/>
              <a:pathLst>
                <a:path w="60434" h="171945">
                  <a:moveTo>
                    <a:pt x="29206" y="0"/>
                  </a:moveTo>
                  <a:lnTo>
                    <a:pt x="20372" y="13252"/>
                  </a:lnTo>
                  <a:lnTo>
                    <a:pt x="18499" y="27154"/>
                  </a:lnTo>
                  <a:lnTo>
                    <a:pt x="21673" y="43503"/>
                  </a:lnTo>
                  <a:lnTo>
                    <a:pt x="48254" y="99167"/>
                  </a:lnTo>
                  <a:lnTo>
                    <a:pt x="57861" y="125537"/>
                  </a:lnTo>
                  <a:lnTo>
                    <a:pt x="60433" y="145784"/>
                  </a:lnTo>
                  <a:lnTo>
                    <a:pt x="58345" y="154512"/>
                  </a:lnTo>
                  <a:lnTo>
                    <a:pt x="48628" y="169141"/>
                  </a:lnTo>
                  <a:lnTo>
                    <a:pt x="42154" y="171932"/>
                  </a:lnTo>
                  <a:lnTo>
                    <a:pt x="35065" y="171944"/>
                  </a:lnTo>
                  <a:lnTo>
                    <a:pt x="27564" y="170103"/>
                  </a:lnTo>
                  <a:lnTo>
                    <a:pt x="14300" y="158195"/>
                  </a:lnTo>
                  <a:lnTo>
                    <a:pt x="8173" y="149842"/>
                  </a:lnTo>
                  <a:lnTo>
                    <a:pt x="1367" y="125768"/>
                  </a:lnTo>
                  <a:lnTo>
                    <a:pt x="0" y="85958"/>
                  </a:lnTo>
                  <a:lnTo>
                    <a:pt x="10456" y="26745"/>
                  </a:lnTo>
                  <a:lnTo>
                    <a:pt x="12564" y="16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304783" y="2879083"/>
              <a:ext cx="100951" cy="245573"/>
            </a:xfrm>
            <a:custGeom>
              <a:avLst/>
              <a:gdLst/>
              <a:ahLst/>
              <a:cxnLst/>
              <a:rect l="0" t="0" r="0" b="0"/>
              <a:pathLst>
                <a:path w="100951" h="245573">
                  <a:moveTo>
                    <a:pt x="34381" y="0"/>
                  </a:moveTo>
                  <a:lnTo>
                    <a:pt x="47633" y="4417"/>
                  </a:lnTo>
                  <a:lnTo>
                    <a:pt x="51537" y="9417"/>
                  </a:lnTo>
                  <a:lnTo>
                    <a:pt x="55875" y="24834"/>
                  </a:lnTo>
                  <a:lnTo>
                    <a:pt x="52941" y="76302"/>
                  </a:lnTo>
                  <a:lnTo>
                    <a:pt x="46858" y="130948"/>
                  </a:lnTo>
                  <a:lnTo>
                    <a:pt x="31485" y="190035"/>
                  </a:lnTo>
                  <a:lnTo>
                    <a:pt x="14955" y="241192"/>
                  </a:lnTo>
                  <a:lnTo>
                    <a:pt x="11260" y="244929"/>
                  </a:lnTo>
                  <a:lnTo>
                    <a:pt x="6948" y="245572"/>
                  </a:lnTo>
                  <a:lnTo>
                    <a:pt x="2224" y="244151"/>
                  </a:lnTo>
                  <a:lnTo>
                    <a:pt x="0" y="239506"/>
                  </a:lnTo>
                  <a:lnTo>
                    <a:pt x="1804" y="185628"/>
                  </a:lnTo>
                  <a:lnTo>
                    <a:pt x="5418" y="167561"/>
                  </a:lnTo>
                  <a:lnTo>
                    <a:pt x="9525" y="160709"/>
                  </a:lnTo>
                  <a:lnTo>
                    <a:pt x="21485" y="150630"/>
                  </a:lnTo>
                  <a:lnTo>
                    <a:pt x="29482" y="149422"/>
                  </a:lnTo>
                  <a:lnTo>
                    <a:pt x="58406" y="156556"/>
                  </a:lnTo>
                  <a:lnTo>
                    <a:pt x="100950" y="1747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409036" y="3053825"/>
              <a:ext cx="346182" cy="148785"/>
            </a:xfrm>
            <a:custGeom>
              <a:avLst/>
              <a:gdLst/>
              <a:ahLst/>
              <a:cxnLst/>
              <a:rect l="0" t="0" r="0" b="0"/>
              <a:pathLst>
                <a:path w="346182" h="148785">
                  <a:moveTo>
                    <a:pt x="54944" y="0"/>
                  </a:moveTo>
                  <a:lnTo>
                    <a:pt x="35939" y="7568"/>
                  </a:lnTo>
                  <a:lnTo>
                    <a:pt x="7845" y="31142"/>
                  </a:lnTo>
                  <a:lnTo>
                    <a:pt x="1652" y="46816"/>
                  </a:lnTo>
                  <a:lnTo>
                    <a:pt x="0" y="56174"/>
                  </a:lnTo>
                  <a:lnTo>
                    <a:pt x="1673" y="64261"/>
                  </a:lnTo>
                  <a:lnTo>
                    <a:pt x="10927" y="78179"/>
                  </a:lnTo>
                  <a:lnTo>
                    <a:pt x="26752" y="85597"/>
                  </a:lnTo>
                  <a:lnTo>
                    <a:pt x="45188" y="87969"/>
                  </a:lnTo>
                  <a:lnTo>
                    <a:pt x="103067" y="78956"/>
                  </a:lnTo>
                  <a:lnTo>
                    <a:pt x="124717" y="80703"/>
                  </a:lnTo>
                  <a:lnTo>
                    <a:pt x="132895" y="84313"/>
                  </a:lnTo>
                  <a:lnTo>
                    <a:pt x="144446" y="95719"/>
                  </a:lnTo>
                  <a:lnTo>
                    <a:pt x="150196" y="112500"/>
                  </a:lnTo>
                  <a:lnTo>
                    <a:pt x="151730" y="122153"/>
                  </a:lnTo>
                  <a:lnTo>
                    <a:pt x="160831" y="137809"/>
                  </a:lnTo>
                  <a:lnTo>
                    <a:pt x="167140" y="144572"/>
                  </a:lnTo>
                  <a:lnTo>
                    <a:pt x="175969" y="148157"/>
                  </a:lnTo>
                  <a:lnTo>
                    <a:pt x="208633" y="148784"/>
                  </a:lnTo>
                  <a:lnTo>
                    <a:pt x="269226" y="136504"/>
                  </a:lnTo>
                  <a:lnTo>
                    <a:pt x="301087" y="135059"/>
                  </a:lnTo>
                  <a:lnTo>
                    <a:pt x="346181" y="14145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779601" y="3106064"/>
              <a:ext cx="258533" cy="164109"/>
            </a:xfrm>
            <a:custGeom>
              <a:avLst/>
              <a:gdLst/>
              <a:ahLst/>
              <a:cxnLst/>
              <a:rect l="0" t="0" r="0" b="0"/>
              <a:pathLst>
                <a:path w="258533" h="164109">
                  <a:moveTo>
                    <a:pt x="100432" y="14329"/>
                  </a:moveTo>
                  <a:lnTo>
                    <a:pt x="87180" y="5495"/>
                  </a:lnTo>
                  <a:lnTo>
                    <a:pt x="61269" y="0"/>
                  </a:lnTo>
                  <a:lnTo>
                    <a:pt x="43270" y="3646"/>
                  </a:lnTo>
                  <a:lnTo>
                    <a:pt x="26949" y="12355"/>
                  </a:lnTo>
                  <a:lnTo>
                    <a:pt x="13532" y="25471"/>
                  </a:lnTo>
                  <a:lnTo>
                    <a:pt x="0" y="52866"/>
                  </a:lnTo>
                  <a:lnTo>
                    <a:pt x="193" y="62210"/>
                  </a:lnTo>
                  <a:lnTo>
                    <a:pt x="7804" y="79988"/>
                  </a:lnTo>
                  <a:lnTo>
                    <a:pt x="22898" y="94670"/>
                  </a:lnTo>
                  <a:lnTo>
                    <a:pt x="32100" y="101174"/>
                  </a:lnTo>
                  <a:lnTo>
                    <a:pt x="71557" y="110328"/>
                  </a:lnTo>
                  <a:lnTo>
                    <a:pt x="131814" y="106777"/>
                  </a:lnTo>
                  <a:lnTo>
                    <a:pt x="164895" y="97914"/>
                  </a:lnTo>
                  <a:lnTo>
                    <a:pt x="186714" y="85687"/>
                  </a:lnTo>
                  <a:lnTo>
                    <a:pt x="201341" y="68541"/>
                  </a:lnTo>
                  <a:lnTo>
                    <a:pt x="209075" y="49518"/>
                  </a:lnTo>
                  <a:lnTo>
                    <a:pt x="209430" y="31818"/>
                  </a:lnTo>
                  <a:lnTo>
                    <a:pt x="205457" y="25064"/>
                  </a:lnTo>
                  <a:lnTo>
                    <a:pt x="191181" y="15094"/>
                  </a:lnTo>
                  <a:lnTo>
                    <a:pt x="172507" y="12512"/>
                  </a:lnTo>
                  <a:lnTo>
                    <a:pt x="153730" y="15370"/>
                  </a:lnTo>
                  <a:lnTo>
                    <a:pt x="139221" y="22805"/>
                  </a:lnTo>
                  <a:lnTo>
                    <a:pt x="135537" y="30150"/>
                  </a:lnTo>
                  <a:lnTo>
                    <a:pt x="133909" y="50638"/>
                  </a:lnTo>
                  <a:lnTo>
                    <a:pt x="138733" y="67757"/>
                  </a:lnTo>
                  <a:lnTo>
                    <a:pt x="156897" y="93814"/>
                  </a:lnTo>
                  <a:lnTo>
                    <a:pt x="201875" y="128963"/>
                  </a:lnTo>
                  <a:lnTo>
                    <a:pt x="258532" y="16410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139460" y="3012219"/>
              <a:ext cx="116495" cy="174743"/>
            </a:xfrm>
            <a:custGeom>
              <a:avLst/>
              <a:gdLst/>
              <a:ahLst/>
              <a:cxnLst/>
              <a:rect l="0" t="0" r="0" b="0"/>
              <a:pathLst>
                <a:path w="116495" h="174743">
                  <a:moveTo>
                    <a:pt x="116494" y="0"/>
                  </a:moveTo>
                  <a:lnTo>
                    <a:pt x="70167" y="4418"/>
                  </a:lnTo>
                  <a:lnTo>
                    <a:pt x="42671" y="16000"/>
                  </a:lnTo>
                  <a:lnTo>
                    <a:pt x="21375" y="31142"/>
                  </a:lnTo>
                  <a:lnTo>
                    <a:pt x="17948" y="38328"/>
                  </a:lnTo>
                  <a:lnTo>
                    <a:pt x="16606" y="56175"/>
                  </a:lnTo>
                  <a:lnTo>
                    <a:pt x="24022" y="73969"/>
                  </a:lnTo>
                  <a:lnTo>
                    <a:pt x="43791" y="97114"/>
                  </a:lnTo>
                  <a:lnTo>
                    <a:pt x="75321" y="121502"/>
                  </a:lnTo>
                  <a:lnTo>
                    <a:pt x="78875" y="127229"/>
                  </a:lnTo>
                  <a:lnTo>
                    <a:pt x="79395" y="132897"/>
                  </a:lnTo>
                  <a:lnTo>
                    <a:pt x="77893" y="138524"/>
                  </a:lnTo>
                  <a:lnTo>
                    <a:pt x="74118" y="143201"/>
                  </a:lnTo>
                  <a:lnTo>
                    <a:pt x="62527" y="150862"/>
                  </a:lnTo>
                  <a:lnTo>
                    <a:pt x="0" y="1747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57510" y="3137035"/>
            <a:ext cx="316201" cy="524227"/>
            <a:chOff x="557510" y="3137035"/>
            <a:chExt cx="316201" cy="524227"/>
          </a:xfrm>
        </p:grpSpPr>
        <p:sp>
          <p:nvSpPr>
            <p:cNvPr id="81" name="Freeform 80"/>
            <p:cNvSpPr/>
            <p:nvPr/>
          </p:nvSpPr>
          <p:spPr>
            <a:xfrm>
              <a:off x="565831" y="3137035"/>
              <a:ext cx="141459" cy="524227"/>
            </a:xfrm>
            <a:custGeom>
              <a:avLst/>
              <a:gdLst/>
              <a:ahLst/>
              <a:cxnLst/>
              <a:rect l="0" t="0" r="0" b="0"/>
              <a:pathLst>
                <a:path w="141459" h="524227">
                  <a:moveTo>
                    <a:pt x="0" y="0"/>
                  </a:moveTo>
                  <a:lnTo>
                    <a:pt x="13269" y="62491"/>
                  </a:lnTo>
                  <a:lnTo>
                    <a:pt x="20907" y="107916"/>
                  </a:lnTo>
                  <a:lnTo>
                    <a:pt x="39222" y="170257"/>
                  </a:lnTo>
                  <a:lnTo>
                    <a:pt x="56407" y="224878"/>
                  </a:lnTo>
                  <a:lnTo>
                    <a:pt x="73396" y="284601"/>
                  </a:lnTo>
                  <a:lnTo>
                    <a:pt x="88840" y="343174"/>
                  </a:lnTo>
                  <a:lnTo>
                    <a:pt x="106272" y="396794"/>
                  </a:lnTo>
                  <a:lnTo>
                    <a:pt x="127510" y="455464"/>
                  </a:lnTo>
                  <a:lnTo>
                    <a:pt x="138429" y="500850"/>
                  </a:lnTo>
                  <a:lnTo>
                    <a:pt x="141458" y="5242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57510" y="3320098"/>
              <a:ext cx="291238" cy="124817"/>
            </a:xfrm>
            <a:custGeom>
              <a:avLst/>
              <a:gdLst/>
              <a:ahLst/>
              <a:cxnLst/>
              <a:rect l="0" t="0" r="0" b="0"/>
              <a:pathLst>
                <a:path w="291238" h="124817">
                  <a:moveTo>
                    <a:pt x="0" y="124816"/>
                  </a:moveTo>
                  <a:lnTo>
                    <a:pt x="4418" y="111564"/>
                  </a:lnTo>
                  <a:lnTo>
                    <a:pt x="20417" y="90071"/>
                  </a:lnTo>
                  <a:lnTo>
                    <a:pt x="50672" y="65527"/>
                  </a:lnTo>
                  <a:lnTo>
                    <a:pt x="110683" y="41869"/>
                  </a:lnTo>
                  <a:lnTo>
                    <a:pt x="163978" y="27772"/>
                  </a:lnTo>
                  <a:lnTo>
                    <a:pt x="219165" y="18290"/>
                  </a:lnTo>
                  <a:lnTo>
                    <a:pt x="279820" y="3470"/>
                  </a:lnTo>
                  <a:lnTo>
                    <a:pt x="291237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64564" y="3320098"/>
              <a:ext cx="309147" cy="124817"/>
            </a:xfrm>
            <a:custGeom>
              <a:avLst/>
              <a:gdLst/>
              <a:ahLst/>
              <a:cxnLst/>
              <a:rect l="0" t="0" r="0" b="0"/>
              <a:pathLst>
                <a:path w="309147" h="124817">
                  <a:moveTo>
                    <a:pt x="9588" y="0"/>
                  </a:moveTo>
                  <a:lnTo>
                    <a:pt x="754" y="8835"/>
                  </a:lnTo>
                  <a:lnTo>
                    <a:pt x="0" y="13287"/>
                  </a:lnTo>
                  <a:lnTo>
                    <a:pt x="1347" y="18103"/>
                  </a:lnTo>
                  <a:lnTo>
                    <a:pt x="4094" y="23164"/>
                  </a:lnTo>
                  <a:lnTo>
                    <a:pt x="21939" y="31252"/>
                  </a:lnTo>
                  <a:lnTo>
                    <a:pt x="81139" y="45960"/>
                  </a:lnTo>
                  <a:lnTo>
                    <a:pt x="141521" y="58239"/>
                  </a:lnTo>
                  <a:lnTo>
                    <a:pt x="194811" y="72491"/>
                  </a:lnTo>
                  <a:lnTo>
                    <a:pt x="257644" y="97494"/>
                  </a:lnTo>
                  <a:lnTo>
                    <a:pt x="309146" y="1248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85" name="Freeform 84"/>
          <p:cNvSpPr/>
          <p:nvPr/>
        </p:nvSpPr>
        <p:spPr>
          <a:xfrm>
            <a:off x="1023489" y="3326107"/>
            <a:ext cx="174594" cy="333051"/>
          </a:xfrm>
          <a:custGeom>
            <a:avLst/>
            <a:gdLst/>
            <a:ahLst/>
            <a:cxnLst/>
            <a:rect l="0" t="0" r="0" b="0"/>
            <a:pathLst>
              <a:path w="174594" h="333051">
                <a:moveTo>
                  <a:pt x="66568" y="60560"/>
                </a:moveTo>
                <a:lnTo>
                  <a:pt x="112064" y="16913"/>
                </a:lnTo>
                <a:lnTo>
                  <a:pt x="150291" y="0"/>
                </a:lnTo>
                <a:lnTo>
                  <a:pt x="156592" y="771"/>
                </a:lnTo>
                <a:lnTo>
                  <a:pt x="161718" y="4058"/>
                </a:lnTo>
                <a:lnTo>
                  <a:pt x="166059" y="9024"/>
                </a:lnTo>
                <a:lnTo>
                  <a:pt x="166180" y="15108"/>
                </a:lnTo>
                <a:lnTo>
                  <a:pt x="158917" y="29264"/>
                </a:lnTo>
                <a:lnTo>
                  <a:pt x="113953" y="84460"/>
                </a:lnTo>
                <a:lnTo>
                  <a:pt x="91543" y="125275"/>
                </a:lnTo>
                <a:lnTo>
                  <a:pt x="89379" y="145412"/>
                </a:lnTo>
                <a:lnTo>
                  <a:pt x="92424" y="165765"/>
                </a:lnTo>
                <a:lnTo>
                  <a:pt x="105459" y="192817"/>
                </a:lnTo>
                <a:lnTo>
                  <a:pt x="127401" y="217475"/>
                </a:lnTo>
                <a:lnTo>
                  <a:pt x="169387" y="253066"/>
                </a:lnTo>
                <a:lnTo>
                  <a:pt x="173021" y="261013"/>
                </a:lnTo>
                <a:lnTo>
                  <a:pt x="174593" y="277239"/>
                </a:lnTo>
                <a:lnTo>
                  <a:pt x="171869" y="283601"/>
                </a:lnTo>
                <a:lnTo>
                  <a:pt x="154783" y="297895"/>
                </a:lnTo>
                <a:lnTo>
                  <a:pt x="130305" y="312506"/>
                </a:lnTo>
                <a:lnTo>
                  <a:pt x="67100" y="331172"/>
                </a:lnTo>
                <a:lnTo>
                  <a:pt x="36318" y="333050"/>
                </a:lnTo>
                <a:lnTo>
                  <a:pt x="11994" y="328161"/>
                </a:lnTo>
                <a:lnTo>
                  <a:pt x="0" y="318512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98" name="Group 97"/>
          <p:cNvGrpSpPr/>
          <p:nvPr/>
        </p:nvGrpSpPr>
        <p:grpSpPr>
          <a:xfrm>
            <a:off x="2196757" y="3428272"/>
            <a:ext cx="1414579" cy="715611"/>
            <a:chOff x="2196757" y="3428272"/>
            <a:chExt cx="1414579" cy="715611"/>
          </a:xfrm>
        </p:grpSpPr>
        <p:sp>
          <p:nvSpPr>
            <p:cNvPr id="86" name="Freeform 85"/>
            <p:cNvSpPr/>
            <p:nvPr/>
          </p:nvSpPr>
          <p:spPr>
            <a:xfrm>
              <a:off x="2213399" y="3469877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0"/>
                  </a:moveTo>
                  <a:lnTo>
                    <a:pt x="0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196757" y="3444914"/>
              <a:ext cx="41606" cy="332843"/>
            </a:xfrm>
            <a:custGeom>
              <a:avLst/>
              <a:gdLst/>
              <a:ahLst/>
              <a:cxnLst/>
              <a:rect l="0" t="0" r="0" b="0"/>
              <a:pathLst>
                <a:path w="41606" h="332843">
                  <a:moveTo>
                    <a:pt x="41605" y="0"/>
                  </a:moveTo>
                  <a:lnTo>
                    <a:pt x="33131" y="57697"/>
                  </a:lnTo>
                  <a:lnTo>
                    <a:pt x="24385" y="114092"/>
                  </a:lnTo>
                  <a:lnTo>
                    <a:pt x="16471" y="165709"/>
                  </a:lnTo>
                  <a:lnTo>
                    <a:pt x="9931" y="224014"/>
                  </a:lnTo>
                  <a:lnTo>
                    <a:pt x="6067" y="286585"/>
                  </a:lnTo>
                  <a:lnTo>
                    <a:pt x="0" y="3328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238362" y="3428272"/>
              <a:ext cx="166422" cy="24964"/>
            </a:xfrm>
            <a:custGeom>
              <a:avLst/>
              <a:gdLst/>
              <a:ahLst/>
              <a:cxnLst/>
              <a:rect l="0" t="0" r="0" b="0"/>
              <a:pathLst>
                <a:path w="166422" h="24964">
                  <a:moveTo>
                    <a:pt x="0" y="0"/>
                  </a:moveTo>
                  <a:lnTo>
                    <a:pt x="21779" y="5718"/>
                  </a:lnTo>
                  <a:lnTo>
                    <a:pt x="77426" y="7978"/>
                  </a:lnTo>
                  <a:lnTo>
                    <a:pt x="139793" y="12708"/>
                  </a:lnTo>
                  <a:lnTo>
                    <a:pt x="166421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250587" y="3553088"/>
              <a:ext cx="154197" cy="58248"/>
            </a:xfrm>
            <a:custGeom>
              <a:avLst/>
              <a:gdLst/>
              <a:ahLst/>
              <a:cxnLst/>
              <a:rect l="0" t="0" r="0" b="0"/>
              <a:pathLst>
                <a:path w="154197" h="58248">
                  <a:moveTo>
                    <a:pt x="4417" y="0"/>
                  </a:moveTo>
                  <a:lnTo>
                    <a:pt x="0" y="13252"/>
                  </a:lnTo>
                  <a:lnTo>
                    <a:pt x="2397" y="19004"/>
                  </a:lnTo>
                  <a:lnTo>
                    <a:pt x="14922" y="30327"/>
                  </a:lnTo>
                  <a:lnTo>
                    <a:pt x="35282" y="36593"/>
                  </a:lnTo>
                  <a:lnTo>
                    <a:pt x="98575" y="46664"/>
                  </a:lnTo>
                  <a:lnTo>
                    <a:pt x="137901" y="51747"/>
                  </a:lnTo>
                  <a:lnTo>
                    <a:pt x="154196" y="582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213399" y="3769435"/>
              <a:ext cx="158101" cy="52410"/>
            </a:xfrm>
            <a:custGeom>
              <a:avLst/>
              <a:gdLst/>
              <a:ahLst/>
              <a:cxnLst/>
              <a:rect l="0" t="0" r="0" b="0"/>
              <a:pathLst>
                <a:path w="158101" h="52410">
                  <a:moveTo>
                    <a:pt x="0" y="0"/>
                  </a:moveTo>
                  <a:lnTo>
                    <a:pt x="0" y="17669"/>
                  </a:lnTo>
                  <a:lnTo>
                    <a:pt x="4931" y="31275"/>
                  </a:lnTo>
                  <a:lnTo>
                    <a:pt x="8835" y="37492"/>
                  </a:lnTo>
                  <a:lnTo>
                    <a:pt x="20568" y="46865"/>
                  </a:lnTo>
                  <a:lnTo>
                    <a:pt x="27580" y="50659"/>
                  </a:lnTo>
                  <a:lnTo>
                    <a:pt x="45234" y="52409"/>
                  </a:lnTo>
                  <a:lnTo>
                    <a:pt x="102351" y="43610"/>
                  </a:lnTo>
                  <a:lnTo>
                    <a:pt x="158100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490104" y="3478198"/>
              <a:ext cx="197596" cy="409464"/>
            </a:xfrm>
            <a:custGeom>
              <a:avLst/>
              <a:gdLst/>
              <a:ahLst/>
              <a:cxnLst/>
              <a:rect l="0" t="0" r="0" b="0"/>
              <a:pathLst>
                <a:path w="197596" h="409464">
                  <a:moveTo>
                    <a:pt x="197595" y="0"/>
                  </a:moveTo>
                  <a:lnTo>
                    <a:pt x="193177" y="13252"/>
                  </a:lnTo>
                  <a:lnTo>
                    <a:pt x="183612" y="24689"/>
                  </a:lnTo>
                  <a:lnTo>
                    <a:pt x="120653" y="69332"/>
                  </a:lnTo>
                  <a:lnTo>
                    <a:pt x="57161" y="120193"/>
                  </a:lnTo>
                  <a:lnTo>
                    <a:pt x="22507" y="177424"/>
                  </a:lnTo>
                  <a:lnTo>
                    <a:pt x="8574" y="213752"/>
                  </a:lnTo>
                  <a:lnTo>
                    <a:pt x="0" y="266891"/>
                  </a:lnTo>
                  <a:lnTo>
                    <a:pt x="4950" y="306357"/>
                  </a:lnTo>
                  <a:lnTo>
                    <a:pt x="21136" y="356747"/>
                  </a:lnTo>
                  <a:lnTo>
                    <a:pt x="36931" y="377010"/>
                  </a:lnTo>
                  <a:lnTo>
                    <a:pt x="65137" y="398321"/>
                  </a:lnTo>
                  <a:lnTo>
                    <a:pt x="99587" y="409463"/>
                  </a:lnTo>
                  <a:lnTo>
                    <a:pt x="131026" y="4077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814302" y="3603014"/>
              <a:ext cx="123029" cy="341769"/>
            </a:xfrm>
            <a:custGeom>
              <a:avLst/>
              <a:gdLst/>
              <a:ahLst/>
              <a:cxnLst/>
              <a:rect l="0" t="0" r="0" b="0"/>
              <a:pathLst>
                <a:path w="123029" h="341769">
                  <a:moveTo>
                    <a:pt x="123028" y="0"/>
                  </a:moveTo>
                  <a:lnTo>
                    <a:pt x="66256" y="1849"/>
                  </a:lnTo>
                  <a:lnTo>
                    <a:pt x="44788" y="8835"/>
                  </a:lnTo>
                  <a:lnTo>
                    <a:pt x="27850" y="20568"/>
                  </a:lnTo>
                  <a:lnTo>
                    <a:pt x="20744" y="27581"/>
                  </a:lnTo>
                  <a:lnTo>
                    <a:pt x="12849" y="45234"/>
                  </a:lnTo>
                  <a:lnTo>
                    <a:pt x="10265" y="65407"/>
                  </a:lnTo>
                  <a:lnTo>
                    <a:pt x="18485" y="115063"/>
                  </a:lnTo>
                  <a:lnTo>
                    <a:pt x="50124" y="172735"/>
                  </a:lnTo>
                  <a:lnTo>
                    <a:pt x="62903" y="193255"/>
                  </a:lnTo>
                  <a:lnTo>
                    <a:pt x="83196" y="240803"/>
                  </a:lnTo>
                  <a:lnTo>
                    <a:pt x="86834" y="265740"/>
                  </a:lnTo>
                  <a:lnTo>
                    <a:pt x="83519" y="287301"/>
                  </a:lnTo>
                  <a:lnTo>
                    <a:pt x="74958" y="305205"/>
                  </a:lnTo>
                  <a:lnTo>
                    <a:pt x="53620" y="325680"/>
                  </a:lnTo>
                  <a:lnTo>
                    <a:pt x="34549" y="337672"/>
                  </a:lnTo>
                  <a:lnTo>
                    <a:pt x="16211" y="341768"/>
                  </a:lnTo>
                  <a:lnTo>
                    <a:pt x="7438" y="341567"/>
                  </a:lnTo>
                  <a:lnTo>
                    <a:pt x="2513" y="338659"/>
                  </a:lnTo>
                  <a:lnTo>
                    <a:pt x="155" y="333946"/>
                  </a:lnTo>
                  <a:lnTo>
                    <a:pt x="0" y="321314"/>
                  </a:lnTo>
                  <a:lnTo>
                    <a:pt x="3013" y="306453"/>
                  </a:lnTo>
                  <a:lnTo>
                    <a:pt x="39818" y="2496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062146" y="3627977"/>
              <a:ext cx="49927" cy="307880"/>
            </a:xfrm>
            <a:custGeom>
              <a:avLst/>
              <a:gdLst/>
              <a:ahLst/>
              <a:cxnLst/>
              <a:rect l="0" t="0" r="0" b="0"/>
              <a:pathLst>
                <a:path w="49927" h="307880">
                  <a:moveTo>
                    <a:pt x="49926" y="0"/>
                  </a:moveTo>
                  <a:lnTo>
                    <a:pt x="49926" y="57697"/>
                  </a:lnTo>
                  <a:lnTo>
                    <a:pt x="45509" y="113866"/>
                  </a:lnTo>
                  <a:lnTo>
                    <a:pt x="41452" y="166415"/>
                  </a:lnTo>
                  <a:lnTo>
                    <a:pt x="30125" y="228503"/>
                  </a:lnTo>
                  <a:lnTo>
                    <a:pt x="18415" y="282577"/>
                  </a:lnTo>
                  <a:lnTo>
                    <a:pt x="6278" y="304491"/>
                  </a:lnTo>
                  <a:lnTo>
                    <a:pt x="4185" y="306545"/>
                  </a:lnTo>
                  <a:lnTo>
                    <a:pt x="0" y="3078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161998" y="3611335"/>
              <a:ext cx="141459" cy="33285"/>
            </a:xfrm>
            <a:custGeom>
              <a:avLst/>
              <a:gdLst/>
              <a:ahLst/>
              <a:cxnLst/>
              <a:rect l="0" t="0" r="0" b="0"/>
              <a:pathLst>
                <a:path w="141459" h="33285">
                  <a:moveTo>
                    <a:pt x="0" y="0"/>
                  </a:moveTo>
                  <a:lnTo>
                    <a:pt x="63098" y="19560"/>
                  </a:lnTo>
                  <a:lnTo>
                    <a:pt x="123355" y="28906"/>
                  </a:lnTo>
                  <a:lnTo>
                    <a:pt x="141458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137035" y="3786077"/>
              <a:ext cx="149780" cy="33285"/>
            </a:xfrm>
            <a:custGeom>
              <a:avLst/>
              <a:gdLst/>
              <a:ahLst/>
              <a:cxnLst/>
              <a:rect l="0" t="0" r="0" b="0"/>
              <a:pathLst>
                <a:path w="149780" h="33285">
                  <a:moveTo>
                    <a:pt x="0" y="0"/>
                  </a:moveTo>
                  <a:lnTo>
                    <a:pt x="4418" y="13252"/>
                  </a:lnTo>
                  <a:lnTo>
                    <a:pt x="9417" y="17156"/>
                  </a:lnTo>
                  <a:lnTo>
                    <a:pt x="24834" y="21494"/>
                  </a:lnTo>
                  <a:lnTo>
                    <a:pt x="78069" y="24507"/>
                  </a:lnTo>
                  <a:lnTo>
                    <a:pt x="135345" y="31509"/>
                  </a:lnTo>
                  <a:lnTo>
                    <a:pt x="149779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062146" y="3927535"/>
              <a:ext cx="191385" cy="40182"/>
            </a:xfrm>
            <a:custGeom>
              <a:avLst/>
              <a:gdLst/>
              <a:ahLst/>
              <a:cxnLst/>
              <a:rect l="0" t="0" r="0" b="0"/>
              <a:pathLst>
                <a:path w="191385" h="40182">
                  <a:moveTo>
                    <a:pt x="0" y="0"/>
                  </a:moveTo>
                  <a:lnTo>
                    <a:pt x="0" y="17669"/>
                  </a:lnTo>
                  <a:lnTo>
                    <a:pt x="2774" y="23799"/>
                  </a:lnTo>
                  <a:lnTo>
                    <a:pt x="13252" y="33075"/>
                  </a:lnTo>
                  <a:lnTo>
                    <a:pt x="29620" y="37814"/>
                  </a:lnTo>
                  <a:lnTo>
                    <a:pt x="81974" y="40181"/>
                  </a:lnTo>
                  <a:lnTo>
                    <a:pt x="138738" y="29958"/>
                  </a:lnTo>
                  <a:lnTo>
                    <a:pt x="191384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405439" y="3652940"/>
              <a:ext cx="205897" cy="490943"/>
            </a:xfrm>
            <a:custGeom>
              <a:avLst/>
              <a:gdLst/>
              <a:ahLst/>
              <a:cxnLst/>
              <a:rect l="0" t="0" r="0" b="0"/>
              <a:pathLst>
                <a:path w="205897" h="490943">
                  <a:moveTo>
                    <a:pt x="122686" y="0"/>
                  </a:moveTo>
                  <a:lnTo>
                    <a:pt x="122686" y="17670"/>
                  </a:lnTo>
                  <a:lnTo>
                    <a:pt x="113851" y="41910"/>
                  </a:lnTo>
                  <a:lnTo>
                    <a:pt x="67126" y="104107"/>
                  </a:lnTo>
                  <a:lnTo>
                    <a:pt x="28375" y="166824"/>
                  </a:lnTo>
                  <a:lnTo>
                    <a:pt x="5060" y="219540"/>
                  </a:lnTo>
                  <a:lnTo>
                    <a:pt x="0" y="265781"/>
                  </a:lnTo>
                  <a:lnTo>
                    <a:pt x="2918" y="320471"/>
                  </a:lnTo>
                  <a:lnTo>
                    <a:pt x="9639" y="359995"/>
                  </a:lnTo>
                  <a:lnTo>
                    <a:pt x="19743" y="377578"/>
                  </a:lnTo>
                  <a:lnTo>
                    <a:pt x="74659" y="440213"/>
                  </a:lnTo>
                  <a:lnTo>
                    <a:pt x="136040" y="475835"/>
                  </a:lnTo>
                  <a:lnTo>
                    <a:pt x="164241" y="486055"/>
                  </a:lnTo>
                  <a:lnTo>
                    <a:pt x="205896" y="4909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476724" y="3869287"/>
            <a:ext cx="3261852" cy="821682"/>
            <a:chOff x="4476724" y="3869287"/>
            <a:chExt cx="3261852" cy="821682"/>
          </a:xfrm>
        </p:grpSpPr>
        <p:sp>
          <p:nvSpPr>
            <p:cNvPr id="99" name="Freeform 98"/>
            <p:cNvSpPr/>
            <p:nvPr/>
          </p:nvSpPr>
          <p:spPr>
            <a:xfrm>
              <a:off x="4476724" y="3950288"/>
              <a:ext cx="349485" cy="102254"/>
            </a:xfrm>
            <a:custGeom>
              <a:avLst/>
              <a:gdLst/>
              <a:ahLst/>
              <a:cxnLst/>
              <a:rect l="0" t="0" r="0" b="0"/>
              <a:pathLst>
                <a:path w="349485" h="102254">
                  <a:moveTo>
                    <a:pt x="0" y="68778"/>
                  </a:moveTo>
                  <a:lnTo>
                    <a:pt x="51214" y="17581"/>
                  </a:lnTo>
                  <a:lnTo>
                    <a:pt x="96119" y="0"/>
                  </a:lnTo>
                  <a:lnTo>
                    <a:pt x="132544" y="117"/>
                  </a:lnTo>
                  <a:lnTo>
                    <a:pt x="186267" y="16007"/>
                  </a:lnTo>
                  <a:lnTo>
                    <a:pt x="236465" y="44897"/>
                  </a:lnTo>
                  <a:lnTo>
                    <a:pt x="294857" y="87797"/>
                  </a:lnTo>
                  <a:lnTo>
                    <a:pt x="317273" y="102253"/>
                  </a:lnTo>
                  <a:lnTo>
                    <a:pt x="323387" y="102189"/>
                  </a:lnTo>
                  <a:lnTo>
                    <a:pt x="328388" y="99373"/>
                  </a:lnTo>
                  <a:lnTo>
                    <a:pt x="349484" y="77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751319" y="3885929"/>
              <a:ext cx="147495" cy="324522"/>
            </a:xfrm>
            <a:custGeom>
              <a:avLst/>
              <a:gdLst/>
              <a:ahLst/>
              <a:cxnLst/>
              <a:rect l="0" t="0" r="0" b="0"/>
              <a:pathLst>
                <a:path w="147495" h="324522">
                  <a:moveTo>
                    <a:pt x="49926" y="0"/>
                  </a:moveTo>
                  <a:lnTo>
                    <a:pt x="65061" y="13287"/>
                  </a:lnTo>
                  <a:lnTo>
                    <a:pt x="90674" y="30236"/>
                  </a:lnTo>
                  <a:lnTo>
                    <a:pt x="122180" y="68158"/>
                  </a:lnTo>
                  <a:lnTo>
                    <a:pt x="142067" y="106844"/>
                  </a:lnTo>
                  <a:lnTo>
                    <a:pt x="147494" y="141578"/>
                  </a:lnTo>
                  <a:lnTo>
                    <a:pt x="140267" y="181147"/>
                  </a:lnTo>
                  <a:lnTo>
                    <a:pt x="120334" y="223571"/>
                  </a:lnTo>
                  <a:lnTo>
                    <a:pt x="90646" y="261674"/>
                  </a:lnTo>
                  <a:lnTo>
                    <a:pt x="31012" y="313615"/>
                  </a:lnTo>
                  <a:lnTo>
                    <a:pt x="0" y="3245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117821" y="3885929"/>
              <a:ext cx="41230" cy="395243"/>
            </a:xfrm>
            <a:custGeom>
              <a:avLst/>
              <a:gdLst/>
              <a:ahLst/>
              <a:cxnLst/>
              <a:rect l="0" t="0" r="0" b="0"/>
              <a:pathLst>
                <a:path w="41230" h="395243">
                  <a:moveTo>
                    <a:pt x="41229" y="0"/>
                  </a:moveTo>
                  <a:lnTo>
                    <a:pt x="34065" y="60656"/>
                  </a:lnTo>
                  <a:lnTo>
                    <a:pt x="26474" y="116447"/>
                  </a:lnTo>
                  <a:lnTo>
                    <a:pt x="19117" y="172887"/>
                  </a:lnTo>
                  <a:lnTo>
                    <a:pt x="12224" y="234606"/>
                  </a:lnTo>
                  <a:lnTo>
                    <a:pt x="6043" y="291085"/>
                  </a:lnTo>
                  <a:lnTo>
                    <a:pt x="892" y="348838"/>
                  </a:lnTo>
                  <a:lnTo>
                    <a:pt x="0" y="390384"/>
                  </a:lnTo>
                  <a:lnTo>
                    <a:pt x="2648" y="395242"/>
                  </a:lnTo>
                  <a:lnTo>
                    <a:pt x="7187" y="394783"/>
                  </a:lnTo>
                  <a:lnTo>
                    <a:pt x="12987" y="390778"/>
                  </a:lnTo>
                  <a:lnTo>
                    <a:pt x="21897" y="369070"/>
                  </a:lnTo>
                  <a:lnTo>
                    <a:pt x="30733" y="315652"/>
                  </a:lnTo>
                  <a:lnTo>
                    <a:pt x="32908" y="2579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159050" y="3869287"/>
              <a:ext cx="174743" cy="15977"/>
            </a:xfrm>
            <a:custGeom>
              <a:avLst/>
              <a:gdLst/>
              <a:ahLst/>
              <a:cxnLst/>
              <a:rect l="0" t="0" r="0" b="0"/>
              <a:pathLst>
                <a:path w="174743" h="15977">
                  <a:moveTo>
                    <a:pt x="0" y="0"/>
                  </a:moveTo>
                  <a:lnTo>
                    <a:pt x="57697" y="13269"/>
                  </a:lnTo>
                  <a:lnTo>
                    <a:pt x="109160" y="15976"/>
                  </a:lnTo>
                  <a:lnTo>
                    <a:pt x="165971" y="9998"/>
                  </a:lnTo>
                  <a:lnTo>
                    <a:pt x="174742" y="832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125766" y="4035708"/>
              <a:ext cx="158101" cy="66570"/>
            </a:xfrm>
            <a:custGeom>
              <a:avLst/>
              <a:gdLst/>
              <a:ahLst/>
              <a:cxnLst/>
              <a:rect l="0" t="0" r="0" b="0"/>
              <a:pathLst>
                <a:path w="158101" h="66570">
                  <a:moveTo>
                    <a:pt x="0" y="0"/>
                  </a:moveTo>
                  <a:lnTo>
                    <a:pt x="7567" y="24724"/>
                  </a:lnTo>
                  <a:lnTo>
                    <a:pt x="15999" y="37493"/>
                  </a:lnTo>
                  <a:lnTo>
                    <a:pt x="22685" y="41637"/>
                  </a:lnTo>
                  <a:lnTo>
                    <a:pt x="49765" y="47471"/>
                  </a:lnTo>
                  <a:lnTo>
                    <a:pt x="107388" y="54021"/>
                  </a:lnTo>
                  <a:lnTo>
                    <a:pt x="158100" y="665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100803" y="4218772"/>
              <a:ext cx="191385" cy="102345"/>
            </a:xfrm>
            <a:custGeom>
              <a:avLst/>
              <a:gdLst/>
              <a:ahLst/>
              <a:cxnLst/>
              <a:rect l="0" t="0" r="0" b="0"/>
              <a:pathLst>
                <a:path w="191385" h="102345">
                  <a:moveTo>
                    <a:pt x="0" y="0"/>
                  </a:moveTo>
                  <a:lnTo>
                    <a:pt x="11581" y="49073"/>
                  </a:lnTo>
                  <a:lnTo>
                    <a:pt x="21789" y="63724"/>
                  </a:lnTo>
                  <a:lnTo>
                    <a:pt x="45596" y="82367"/>
                  </a:lnTo>
                  <a:lnTo>
                    <a:pt x="78537" y="97137"/>
                  </a:lnTo>
                  <a:lnTo>
                    <a:pt x="104247" y="102344"/>
                  </a:lnTo>
                  <a:lnTo>
                    <a:pt x="131083" y="101576"/>
                  </a:lnTo>
                  <a:lnTo>
                    <a:pt x="191384" y="748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347281" y="4118919"/>
              <a:ext cx="186217" cy="284630"/>
            </a:xfrm>
            <a:custGeom>
              <a:avLst/>
              <a:gdLst/>
              <a:ahLst/>
              <a:cxnLst/>
              <a:rect l="0" t="0" r="0" b="0"/>
              <a:pathLst>
                <a:path w="186217" h="284630">
                  <a:moveTo>
                    <a:pt x="61400" y="0"/>
                  </a:moveTo>
                  <a:lnTo>
                    <a:pt x="52908" y="20854"/>
                  </a:lnTo>
                  <a:lnTo>
                    <a:pt x="23094" y="74679"/>
                  </a:lnTo>
                  <a:lnTo>
                    <a:pt x="3953" y="131089"/>
                  </a:lnTo>
                  <a:lnTo>
                    <a:pt x="0" y="171669"/>
                  </a:lnTo>
                  <a:lnTo>
                    <a:pt x="6948" y="214097"/>
                  </a:lnTo>
                  <a:lnTo>
                    <a:pt x="11230" y="221319"/>
                  </a:lnTo>
                  <a:lnTo>
                    <a:pt x="23385" y="231809"/>
                  </a:lnTo>
                  <a:lnTo>
                    <a:pt x="32358" y="233127"/>
                  </a:lnTo>
                  <a:lnTo>
                    <a:pt x="66150" y="226147"/>
                  </a:lnTo>
                  <a:lnTo>
                    <a:pt x="117899" y="201943"/>
                  </a:lnTo>
                  <a:lnTo>
                    <a:pt x="124029" y="202122"/>
                  </a:lnTo>
                  <a:lnTo>
                    <a:pt x="128116" y="205939"/>
                  </a:lnTo>
                  <a:lnTo>
                    <a:pt x="130841" y="212182"/>
                  </a:lnTo>
                  <a:lnTo>
                    <a:pt x="128986" y="265816"/>
                  </a:lnTo>
                  <a:lnTo>
                    <a:pt x="128647" y="277063"/>
                  </a:lnTo>
                  <a:lnTo>
                    <a:pt x="132119" y="282712"/>
                  </a:lnTo>
                  <a:lnTo>
                    <a:pt x="138132" y="284629"/>
                  </a:lnTo>
                  <a:lnTo>
                    <a:pt x="145839" y="284058"/>
                  </a:lnTo>
                  <a:lnTo>
                    <a:pt x="159333" y="276027"/>
                  </a:lnTo>
                  <a:lnTo>
                    <a:pt x="186216" y="2413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571536" y="4243735"/>
              <a:ext cx="230367" cy="222590"/>
            </a:xfrm>
            <a:custGeom>
              <a:avLst/>
              <a:gdLst/>
              <a:ahLst/>
              <a:cxnLst/>
              <a:rect l="0" t="0" r="0" b="0"/>
              <a:pathLst>
                <a:path w="230367" h="222590">
                  <a:moveTo>
                    <a:pt x="28530" y="0"/>
                  </a:moveTo>
                  <a:lnTo>
                    <a:pt x="9783" y="53491"/>
                  </a:lnTo>
                  <a:lnTo>
                    <a:pt x="0" y="96310"/>
                  </a:lnTo>
                  <a:lnTo>
                    <a:pt x="1365" y="114920"/>
                  </a:lnTo>
                  <a:lnTo>
                    <a:pt x="4872" y="119143"/>
                  </a:lnTo>
                  <a:lnTo>
                    <a:pt x="9985" y="120109"/>
                  </a:lnTo>
                  <a:lnTo>
                    <a:pt x="16166" y="118904"/>
                  </a:lnTo>
                  <a:lnTo>
                    <a:pt x="27966" y="107703"/>
                  </a:lnTo>
                  <a:lnTo>
                    <a:pt x="55025" y="74796"/>
                  </a:lnTo>
                  <a:lnTo>
                    <a:pt x="115135" y="36536"/>
                  </a:lnTo>
                  <a:lnTo>
                    <a:pt x="136979" y="32572"/>
                  </a:lnTo>
                  <a:lnTo>
                    <a:pt x="158091" y="34817"/>
                  </a:lnTo>
                  <a:lnTo>
                    <a:pt x="184645" y="46476"/>
                  </a:lnTo>
                  <a:lnTo>
                    <a:pt x="198383" y="56406"/>
                  </a:lnTo>
                  <a:lnTo>
                    <a:pt x="208187" y="69448"/>
                  </a:lnTo>
                  <a:lnTo>
                    <a:pt x="212096" y="76809"/>
                  </a:lnTo>
                  <a:lnTo>
                    <a:pt x="212852" y="83566"/>
                  </a:lnTo>
                  <a:lnTo>
                    <a:pt x="208763" y="96004"/>
                  </a:lnTo>
                  <a:lnTo>
                    <a:pt x="147568" y="155809"/>
                  </a:lnTo>
                  <a:lnTo>
                    <a:pt x="123337" y="184254"/>
                  </a:lnTo>
                  <a:lnTo>
                    <a:pt x="119360" y="202700"/>
                  </a:lnTo>
                  <a:lnTo>
                    <a:pt x="119593" y="212796"/>
                  </a:lnTo>
                  <a:lnTo>
                    <a:pt x="122523" y="218603"/>
                  </a:lnTo>
                  <a:lnTo>
                    <a:pt x="127249" y="221549"/>
                  </a:lnTo>
                  <a:lnTo>
                    <a:pt x="133175" y="222589"/>
                  </a:lnTo>
                  <a:lnTo>
                    <a:pt x="147154" y="218813"/>
                  </a:lnTo>
                  <a:lnTo>
                    <a:pt x="168153" y="206291"/>
                  </a:lnTo>
                  <a:lnTo>
                    <a:pt x="213129" y="164675"/>
                  </a:lnTo>
                  <a:lnTo>
                    <a:pt x="228176" y="136523"/>
                  </a:lnTo>
                  <a:lnTo>
                    <a:pt x="230366" y="118000"/>
                  </a:lnTo>
                  <a:lnTo>
                    <a:pt x="227333" y="101446"/>
                  </a:lnTo>
                  <a:lnTo>
                    <a:pt x="219821" y="87925"/>
                  </a:lnTo>
                  <a:lnTo>
                    <a:pt x="194950" y="665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833450" y="4376012"/>
              <a:ext cx="340769" cy="314957"/>
            </a:xfrm>
            <a:custGeom>
              <a:avLst/>
              <a:gdLst/>
              <a:ahLst/>
              <a:cxnLst/>
              <a:rect l="0" t="0" r="0" b="0"/>
              <a:pathLst>
                <a:path w="340769" h="314957">
                  <a:moveTo>
                    <a:pt x="66173" y="183922"/>
                  </a:moveTo>
                  <a:lnTo>
                    <a:pt x="51980" y="247320"/>
                  </a:lnTo>
                  <a:lnTo>
                    <a:pt x="34710" y="299214"/>
                  </a:lnTo>
                  <a:lnTo>
                    <a:pt x="25685" y="312518"/>
                  </a:lnTo>
                  <a:lnTo>
                    <a:pt x="19766" y="314956"/>
                  </a:lnTo>
                  <a:lnTo>
                    <a:pt x="13045" y="314733"/>
                  </a:lnTo>
                  <a:lnTo>
                    <a:pt x="5791" y="312735"/>
                  </a:lnTo>
                  <a:lnTo>
                    <a:pt x="1880" y="306780"/>
                  </a:lnTo>
                  <a:lnTo>
                    <a:pt x="0" y="287835"/>
                  </a:lnTo>
                  <a:lnTo>
                    <a:pt x="6326" y="227494"/>
                  </a:lnTo>
                  <a:lnTo>
                    <a:pt x="19176" y="165496"/>
                  </a:lnTo>
                  <a:lnTo>
                    <a:pt x="35375" y="118215"/>
                  </a:lnTo>
                  <a:lnTo>
                    <a:pt x="67449" y="59157"/>
                  </a:lnTo>
                  <a:lnTo>
                    <a:pt x="91670" y="26560"/>
                  </a:lnTo>
                  <a:lnTo>
                    <a:pt x="104317" y="15055"/>
                  </a:lnTo>
                  <a:lnTo>
                    <a:pt x="122266" y="3779"/>
                  </a:lnTo>
                  <a:lnTo>
                    <a:pt x="142571" y="0"/>
                  </a:lnTo>
                  <a:lnTo>
                    <a:pt x="153162" y="286"/>
                  </a:lnTo>
                  <a:lnTo>
                    <a:pt x="161148" y="3251"/>
                  </a:lnTo>
                  <a:lnTo>
                    <a:pt x="172487" y="13941"/>
                  </a:lnTo>
                  <a:lnTo>
                    <a:pt x="174956" y="20675"/>
                  </a:lnTo>
                  <a:lnTo>
                    <a:pt x="175234" y="35554"/>
                  </a:lnTo>
                  <a:lnTo>
                    <a:pt x="165775" y="59525"/>
                  </a:lnTo>
                  <a:lnTo>
                    <a:pt x="151261" y="79776"/>
                  </a:lnTo>
                  <a:lnTo>
                    <a:pt x="150636" y="82132"/>
                  </a:lnTo>
                  <a:lnTo>
                    <a:pt x="152992" y="81853"/>
                  </a:lnTo>
                  <a:lnTo>
                    <a:pt x="216007" y="57360"/>
                  </a:lnTo>
                  <a:lnTo>
                    <a:pt x="273842" y="42600"/>
                  </a:lnTo>
                  <a:lnTo>
                    <a:pt x="288833" y="37902"/>
                  </a:lnTo>
                  <a:lnTo>
                    <a:pt x="287654" y="36649"/>
                  </a:lnTo>
                  <a:lnTo>
                    <a:pt x="283169" y="35814"/>
                  </a:lnTo>
                  <a:lnTo>
                    <a:pt x="263605" y="39056"/>
                  </a:lnTo>
                  <a:lnTo>
                    <a:pt x="257891" y="42966"/>
                  </a:lnTo>
                  <a:lnTo>
                    <a:pt x="249077" y="54707"/>
                  </a:lnTo>
                  <a:lnTo>
                    <a:pt x="248206" y="61721"/>
                  </a:lnTo>
                  <a:lnTo>
                    <a:pt x="252168" y="76911"/>
                  </a:lnTo>
                  <a:lnTo>
                    <a:pt x="257663" y="82995"/>
                  </a:lnTo>
                  <a:lnTo>
                    <a:pt x="273630" y="92221"/>
                  </a:lnTo>
                  <a:lnTo>
                    <a:pt x="293054" y="94473"/>
                  </a:lnTo>
                  <a:lnTo>
                    <a:pt x="319850" y="90542"/>
                  </a:lnTo>
                  <a:lnTo>
                    <a:pt x="340768" y="8407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188584" y="4383088"/>
              <a:ext cx="112211" cy="201811"/>
            </a:xfrm>
            <a:custGeom>
              <a:avLst/>
              <a:gdLst/>
              <a:ahLst/>
              <a:cxnLst/>
              <a:rect l="0" t="0" r="0" b="0"/>
              <a:pathLst>
                <a:path w="112211" h="201811">
                  <a:moveTo>
                    <a:pt x="102129" y="18746"/>
                  </a:moveTo>
                  <a:lnTo>
                    <a:pt x="93294" y="9912"/>
                  </a:lnTo>
                  <a:lnTo>
                    <a:pt x="70130" y="0"/>
                  </a:lnTo>
                  <a:lnTo>
                    <a:pt x="39845" y="43"/>
                  </a:lnTo>
                  <a:lnTo>
                    <a:pt x="23288" y="6119"/>
                  </a:lnTo>
                  <a:lnTo>
                    <a:pt x="16284" y="10328"/>
                  </a:lnTo>
                  <a:lnTo>
                    <a:pt x="6036" y="22401"/>
                  </a:lnTo>
                  <a:lnTo>
                    <a:pt x="2009" y="29504"/>
                  </a:lnTo>
                  <a:lnTo>
                    <a:pt x="0" y="47258"/>
                  </a:lnTo>
                  <a:lnTo>
                    <a:pt x="3114" y="66552"/>
                  </a:lnTo>
                  <a:lnTo>
                    <a:pt x="10661" y="84372"/>
                  </a:lnTo>
                  <a:lnTo>
                    <a:pt x="25110" y="96607"/>
                  </a:lnTo>
                  <a:lnTo>
                    <a:pt x="83565" y="118129"/>
                  </a:lnTo>
                  <a:lnTo>
                    <a:pt x="92527" y="121060"/>
                  </a:lnTo>
                  <a:lnTo>
                    <a:pt x="104950" y="131712"/>
                  </a:lnTo>
                  <a:lnTo>
                    <a:pt x="109556" y="138436"/>
                  </a:lnTo>
                  <a:lnTo>
                    <a:pt x="112210" y="155769"/>
                  </a:lnTo>
                  <a:lnTo>
                    <a:pt x="105888" y="197527"/>
                  </a:lnTo>
                  <a:lnTo>
                    <a:pt x="106484" y="199879"/>
                  </a:lnTo>
                  <a:lnTo>
                    <a:pt x="110450" y="2018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375982" y="4393514"/>
              <a:ext cx="118980" cy="224669"/>
            </a:xfrm>
            <a:custGeom>
              <a:avLst/>
              <a:gdLst/>
              <a:ahLst/>
              <a:cxnLst/>
              <a:rect l="0" t="0" r="0" b="0"/>
              <a:pathLst>
                <a:path w="118980" h="224669">
                  <a:moveTo>
                    <a:pt x="31225" y="0"/>
                  </a:moveTo>
                  <a:lnTo>
                    <a:pt x="18864" y="14210"/>
                  </a:lnTo>
                  <a:lnTo>
                    <a:pt x="3687" y="50702"/>
                  </a:lnTo>
                  <a:lnTo>
                    <a:pt x="0" y="94800"/>
                  </a:lnTo>
                  <a:lnTo>
                    <a:pt x="2862" y="114249"/>
                  </a:lnTo>
                  <a:lnTo>
                    <a:pt x="6769" y="119620"/>
                  </a:lnTo>
                  <a:lnTo>
                    <a:pt x="12147" y="122277"/>
                  </a:lnTo>
                  <a:lnTo>
                    <a:pt x="18507" y="123123"/>
                  </a:lnTo>
                  <a:lnTo>
                    <a:pt x="32969" y="119132"/>
                  </a:lnTo>
                  <a:lnTo>
                    <a:pt x="64854" y="105920"/>
                  </a:lnTo>
                  <a:lnTo>
                    <a:pt x="93992" y="106068"/>
                  </a:lnTo>
                  <a:lnTo>
                    <a:pt x="101732" y="109543"/>
                  </a:lnTo>
                  <a:lnTo>
                    <a:pt x="112796" y="120802"/>
                  </a:lnTo>
                  <a:lnTo>
                    <a:pt x="118330" y="139981"/>
                  </a:lnTo>
                  <a:lnTo>
                    <a:pt x="118979" y="171839"/>
                  </a:lnTo>
                  <a:lnTo>
                    <a:pt x="106115" y="2246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848367" y="4085635"/>
              <a:ext cx="224525" cy="488256"/>
            </a:xfrm>
            <a:custGeom>
              <a:avLst/>
              <a:gdLst/>
              <a:ahLst/>
              <a:cxnLst/>
              <a:rect l="0" t="0" r="0" b="0"/>
              <a:pathLst>
                <a:path w="224525" h="488256">
                  <a:moveTo>
                    <a:pt x="83067" y="0"/>
                  </a:moveTo>
                  <a:lnTo>
                    <a:pt x="59089" y="58680"/>
                  </a:lnTo>
                  <a:lnTo>
                    <a:pt x="39017" y="119793"/>
                  </a:lnTo>
                  <a:lnTo>
                    <a:pt x="27658" y="176112"/>
                  </a:lnTo>
                  <a:lnTo>
                    <a:pt x="16511" y="232712"/>
                  </a:lnTo>
                  <a:lnTo>
                    <a:pt x="5405" y="292825"/>
                  </a:lnTo>
                  <a:lnTo>
                    <a:pt x="952" y="350551"/>
                  </a:lnTo>
                  <a:lnTo>
                    <a:pt x="0" y="409915"/>
                  </a:lnTo>
                  <a:lnTo>
                    <a:pt x="2340" y="465901"/>
                  </a:lnTo>
                  <a:lnTo>
                    <a:pt x="4286" y="477021"/>
                  </a:lnTo>
                  <a:lnTo>
                    <a:pt x="10205" y="483511"/>
                  </a:lnTo>
                  <a:lnTo>
                    <a:pt x="18775" y="486912"/>
                  </a:lnTo>
                  <a:lnTo>
                    <a:pt x="29110" y="488255"/>
                  </a:lnTo>
                  <a:lnTo>
                    <a:pt x="45525" y="484817"/>
                  </a:lnTo>
                  <a:lnTo>
                    <a:pt x="58985" y="476200"/>
                  </a:lnTo>
                  <a:lnTo>
                    <a:pt x="76034" y="455755"/>
                  </a:lnTo>
                  <a:lnTo>
                    <a:pt x="104128" y="400921"/>
                  </a:lnTo>
                  <a:lnTo>
                    <a:pt x="128934" y="355090"/>
                  </a:lnTo>
                  <a:lnTo>
                    <a:pt x="147251" y="294748"/>
                  </a:lnTo>
                  <a:lnTo>
                    <a:pt x="167823" y="238634"/>
                  </a:lnTo>
                  <a:lnTo>
                    <a:pt x="172590" y="200864"/>
                  </a:lnTo>
                  <a:lnTo>
                    <a:pt x="171411" y="194930"/>
                  </a:lnTo>
                  <a:lnTo>
                    <a:pt x="168774" y="193748"/>
                  </a:lnTo>
                  <a:lnTo>
                    <a:pt x="165168" y="195734"/>
                  </a:lnTo>
                  <a:lnTo>
                    <a:pt x="161161" y="207802"/>
                  </a:lnTo>
                  <a:lnTo>
                    <a:pt x="152659" y="261964"/>
                  </a:lnTo>
                  <a:lnTo>
                    <a:pt x="150033" y="323189"/>
                  </a:lnTo>
                  <a:lnTo>
                    <a:pt x="152152" y="382227"/>
                  </a:lnTo>
                  <a:lnTo>
                    <a:pt x="168963" y="442703"/>
                  </a:lnTo>
                  <a:lnTo>
                    <a:pt x="173615" y="453235"/>
                  </a:lnTo>
                  <a:lnTo>
                    <a:pt x="180415" y="460257"/>
                  </a:lnTo>
                  <a:lnTo>
                    <a:pt x="197832" y="468058"/>
                  </a:lnTo>
                  <a:lnTo>
                    <a:pt x="204880" y="468289"/>
                  </a:lnTo>
                  <a:lnTo>
                    <a:pt x="210504" y="466595"/>
                  </a:lnTo>
                  <a:lnTo>
                    <a:pt x="224524" y="45765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132789" y="4249151"/>
              <a:ext cx="198055" cy="410637"/>
            </a:xfrm>
            <a:custGeom>
              <a:avLst/>
              <a:gdLst/>
              <a:ahLst/>
              <a:cxnLst/>
              <a:rect l="0" t="0" r="0" b="0"/>
              <a:pathLst>
                <a:path w="198055" h="410637">
                  <a:moveTo>
                    <a:pt x="56597" y="61152"/>
                  </a:moveTo>
                  <a:lnTo>
                    <a:pt x="36685" y="119773"/>
                  </a:lnTo>
                  <a:lnTo>
                    <a:pt x="20839" y="182182"/>
                  </a:lnTo>
                  <a:lnTo>
                    <a:pt x="6710" y="241057"/>
                  </a:lnTo>
                  <a:lnTo>
                    <a:pt x="0" y="299065"/>
                  </a:lnTo>
                  <a:lnTo>
                    <a:pt x="1300" y="306669"/>
                  </a:lnTo>
                  <a:lnTo>
                    <a:pt x="4014" y="309890"/>
                  </a:lnTo>
                  <a:lnTo>
                    <a:pt x="7674" y="310188"/>
                  </a:lnTo>
                  <a:lnTo>
                    <a:pt x="11038" y="307613"/>
                  </a:lnTo>
                  <a:lnTo>
                    <a:pt x="17240" y="297355"/>
                  </a:lnTo>
                  <a:lnTo>
                    <a:pt x="38779" y="236089"/>
                  </a:lnTo>
                  <a:lnTo>
                    <a:pt x="65128" y="175572"/>
                  </a:lnTo>
                  <a:lnTo>
                    <a:pt x="87149" y="121763"/>
                  </a:lnTo>
                  <a:lnTo>
                    <a:pt x="114849" y="68415"/>
                  </a:lnTo>
                  <a:lnTo>
                    <a:pt x="158093" y="6076"/>
                  </a:lnTo>
                  <a:lnTo>
                    <a:pt x="164942" y="1321"/>
                  </a:lnTo>
                  <a:lnTo>
                    <a:pt x="171357" y="0"/>
                  </a:lnTo>
                  <a:lnTo>
                    <a:pt x="177482" y="968"/>
                  </a:lnTo>
                  <a:lnTo>
                    <a:pt x="182491" y="6237"/>
                  </a:lnTo>
                  <a:lnTo>
                    <a:pt x="190521" y="24418"/>
                  </a:lnTo>
                  <a:lnTo>
                    <a:pt x="197062" y="80536"/>
                  </a:lnTo>
                  <a:lnTo>
                    <a:pt x="197858" y="133809"/>
                  </a:lnTo>
                  <a:lnTo>
                    <a:pt x="198015" y="194567"/>
                  </a:lnTo>
                  <a:lnTo>
                    <a:pt x="198047" y="252043"/>
                  </a:lnTo>
                  <a:lnTo>
                    <a:pt x="198053" y="307912"/>
                  </a:lnTo>
                  <a:lnTo>
                    <a:pt x="198054" y="370753"/>
                  </a:lnTo>
                  <a:lnTo>
                    <a:pt x="198054" y="4106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197706" y="4385192"/>
              <a:ext cx="191386" cy="32639"/>
            </a:xfrm>
            <a:custGeom>
              <a:avLst/>
              <a:gdLst/>
              <a:ahLst/>
              <a:cxnLst/>
              <a:rect l="0" t="0" r="0" b="0"/>
              <a:pathLst>
                <a:path w="191386" h="32639">
                  <a:moveTo>
                    <a:pt x="0" y="0"/>
                  </a:moveTo>
                  <a:lnTo>
                    <a:pt x="8836" y="13253"/>
                  </a:lnTo>
                  <a:lnTo>
                    <a:pt x="20570" y="22224"/>
                  </a:lnTo>
                  <a:lnTo>
                    <a:pt x="35955" y="28369"/>
                  </a:lnTo>
                  <a:lnTo>
                    <a:pt x="86702" y="32638"/>
                  </a:lnTo>
                  <a:lnTo>
                    <a:pt x="145674" y="17562"/>
                  </a:lnTo>
                  <a:lnTo>
                    <a:pt x="191385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513939" y="4252056"/>
              <a:ext cx="224637" cy="353993"/>
            </a:xfrm>
            <a:custGeom>
              <a:avLst/>
              <a:gdLst/>
              <a:ahLst/>
              <a:cxnLst/>
              <a:rect l="0" t="0" r="0" b="0"/>
              <a:pathLst>
                <a:path w="224637" h="353993">
                  <a:moveTo>
                    <a:pt x="16610" y="0"/>
                  </a:moveTo>
                  <a:lnTo>
                    <a:pt x="9445" y="62326"/>
                  </a:lnTo>
                  <a:lnTo>
                    <a:pt x="1854" y="123892"/>
                  </a:lnTo>
                  <a:lnTo>
                    <a:pt x="216" y="180167"/>
                  </a:lnTo>
                  <a:lnTo>
                    <a:pt x="0" y="235747"/>
                  </a:lnTo>
                  <a:lnTo>
                    <a:pt x="4387" y="297912"/>
                  </a:lnTo>
                  <a:lnTo>
                    <a:pt x="15086" y="337310"/>
                  </a:lnTo>
                  <a:lnTo>
                    <a:pt x="23945" y="352086"/>
                  </a:lnTo>
                  <a:lnTo>
                    <a:pt x="29821" y="353992"/>
                  </a:lnTo>
                  <a:lnTo>
                    <a:pt x="36512" y="352489"/>
                  </a:lnTo>
                  <a:lnTo>
                    <a:pt x="62763" y="334565"/>
                  </a:lnTo>
                  <a:lnTo>
                    <a:pt x="96959" y="279075"/>
                  </a:lnTo>
                  <a:lnTo>
                    <a:pt x="125862" y="228909"/>
                  </a:lnTo>
                  <a:lnTo>
                    <a:pt x="160746" y="172018"/>
                  </a:lnTo>
                  <a:lnTo>
                    <a:pt x="202976" y="112053"/>
                  </a:lnTo>
                  <a:lnTo>
                    <a:pt x="224636" y="832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15" name="Freeform 114"/>
          <p:cNvSpPr/>
          <p:nvPr/>
        </p:nvSpPr>
        <p:spPr>
          <a:xfrm>
            <a:off x="5312733" y="141458"/>
            <a:ext cx="803238" cy="654468"/>
          </a:xfrm>
          <a:custGeom>
            <a:avLst/>
            <a:gdLst/>
            <a:ahLst/>
            <a:cxnLst/>
            <a:rect l="0" t="0" r="0" b="0"/>
            <a:pathLst>
              <a:path w="803238" h="654468">
                <a:moveTo>
                  <a:pt x="4417" y="624078"/>
                </a:moveTo>
                <a:lnTo>
                  <a:pt x="0" y="637330"/>
                </a:lnTo>
                <a:lnTo>
                  <a:pt x="547" y="643083"/>
                </a:lnTo>
                <a:lnTo>
                  <a:pt x="6087" y="654406"/>
                </a:lnTo>
                <a:lnTo>
                  <a:pt x="12002" y="654467"/>
                </a:lnTo>
                <a:lnTo>
                  <a:pt x="28437" y="644673"/>
                </a:lnTo>
                <a:lnTo>
                  <a:pt x="90805" y="587150"/>
                </a:lnTo>
                <a:lnTo>
                  <a:pt x="142427" y="530183"/>
                </a:lnTo>
                <a:lnTo>
                  <a:pt x="188924" y="481920"/>
                </a:lnTo>
                <a:lnTo>
                  <a:pt x="237834" y="432487"/>
                </a:lnTo>
                <a:lnTo>
                  <a:pt x="287459" y="381782"/>
                </a:lnTo>
                <a:lnTo>
                  <a:pt x="338221" y="326180"/>
                </a:lnTo>
                <a:lnTo>
                  <a:pt x="393839" y="268717"/>
                </a:lnTo>
                <a:lnTo>
                  <a:pt x="452232" y="211627"/>
                </a:lnTo>
                <a:lnTo>
                  <a:pt x="515043" y="160091"/>
                </a:lnTo>
                <a:lnTo>
                  <a:pt x="575053" y="115133"/>
                </a:lnTo>
                <a:lnTo>
                  <a:pt x="633823" y="74383"/>
                </a:lnTo>
                <a:lnTo>
                  <a:pt x="691301" y="44845"/>
                </a:lnTo>
                <a:lnTo>
                  <a:pt x="742951" y="23971"/>
                </a:lnTo>
                <a:lnTo>
                  <a:pt x="803237" y="0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23" name="Group 122"/>
          <p:cNvGrpSpPr/>
          <p:nvPr/>
        </p:nvGrpSpPr>
        <p:grpSpPr>
          <a:xfrm>
            <a:off x="9128190" y="881034"/>
            <a:ext cx="589815" cy="239985"/>
            <a:chOff x="9128190" y="881034"/>
            <a:chExt cx="589815" cy="239985"/>
          </a:xfrm>
        </p:grpSpPr>
        <p:sp>
          <p:nvSpPr>
            <p:cNvPr id="116" name="Freeform 115"/>
            <p:cNvSpPr/>
            <p:nvPr/>
          </p:nvSpPr>
          <p:spPr>
            <a:xfrm>
              <a:off x="9128190" y="881034"/>
              <a:ext cx="99854" cy="217345"/>
            </a:xfrm>
            <a:custGeom>
              <a:avLst/>
              <a:gdLst/>
              <a:ahLst/>
              <a:cxnLst/>
              <a:rect l="0" t="0" r="0" b="0"/>
              <a:pathLst>
                <a:path w="99854" h="217345">
                  <a:moveTo>
                    <a:pt x="0" y="134134"/>
                  </a:moveTo>
                  <a:lnTo>
                    <a:pt x="8492" y="113280"/>
                  </a:lnTo>
                  <a:lnTo>
                    <a:pt x="50900" y="49981"/>
                  </a:lnTo>
                  <a:lnTo>
                    <a:pt x="80766" y="3662"/>
                  </a:lnTo>
                  <a:lnTo>
                    <a:pt x="85279" y="0"/>
                  </a:lnTo>
                  <a:lnTo>
                    <a:pt x="89212" y="332"/>
                  </a:lnTo>
                  <a:lnTo>
                    <a:pt x="92760" y="3327"/>
                  </a:lnTo>
                  <a:lnTo>
                    <a:pt x="94235" y="18983"/>
                  </a:lnTo>
                  <a:lnTo>
                    <a:pt x="86169" y="74214"/>
                  </a:lnTo>
                  <a:lnTo>
                    <a:pt x="83795" y="126578"/>
                  </a:lnTo>
                  <a:lnTo>
                    <a:pt x="83326" y="181438"/>
                  </a:lnTo>
                  <a:lnTo>
                    <a:pt x="88193" y="199229"/>
                  </a:lnTo>
                  <a:lnTo>
                    <a:pt x="99853" y="21734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9299815" y="890352"/>
              <a:ext cx="67244" cy="162883"/>
            </a:xfrm>
            <a:custGeom>
              <a:avLst/>
              <a:gdLst/>
              <a:ahLst/>
              <a:cxnLst/>
              <a:rect l="0" t="0" r="0" b="0"/>
              <a:pathLst>
                <a:path w="67244" h="162883">
                  <a:moveTo>
                    <a:pt x="19759" y="0"/>
                  </a:moveTo>
                  <a:lnTo>
                    <a:pt x="8177" y="62326"/>
                  </a:lnTo>
                  <a:lnTo>
                    <a:pt x="5041" y="123772"/>
                  </a:lnTo>
                  <a:lnTo>
                    <a:pt x="7978" y="149623"/>
                  </a:lnTo>
                  <a:lnTo>
                    <a:pt x="12830" y="157072"/>
                  </a:lnTo>
                  <a:lnTo>
                    <a:pt x="19762" y="161113"/>
                  </a:lnTo>
                  <a:lnTo>
                    <a:pt x="28082" y="162882"/>
                  </a:lnTo>
                  <a:lnTo>
                    <a:pt x="35478" y="159439"/>
                  </a:lnTo>
                  <a:lnTo>
                    <a:pt x="48627" y="143286"/>
                  </a:lnTo>
                  <a:lnTo>
                    <a:pt x="62007" y="108202"/>
                  </a:lnTo>
                  <a:lnTo>
                    <a:pt x="67243" y="51062"/>
                  </a:lnTo>
                  <a:lnTo>
                    <a:pt x="64593" y="29166"/>
                  </a:lnTo>
                  <a:lnTo>
                    <a:pt x="60743" y="23142"/>
                  </a:lnTo>
                  <a:lnTo>
                    <a:pt x="55403" y="20051"/>
                  </a:lnTo>
                  <a:lnTo>
                    <a:pt x="49069" y="18915"/>
                  </a:lnTo>
                  <a:lnTo>
                    <a:pt x="42073" y="20931"/>
                  </a:lnTo>
                  <a:lnTo>
                    <a:pt x="26903" y="30568"/>
                  </a:lnTo>
                  <a:lnTo>
                    <a:pt x="15846" y="44096"/>
                  </a:lnTo>
                  <a:lnTo>
                    <a:pt x="4423" y="72238"/>
                  </a:lnTo>
                  <a:lnTo>
                    <a:pt x="0" y="94051"/>
                  </a:lnTo>
                  <a:lnTo>
                    <a:pt x="3117" y="1248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9477674" y="923636"/>
              <a:ext cx="16643" cy="166422"/>
            </a:xfrm>
            <a:custGeom>
              <a:avLst/>
              <a:gdLst/>
              <a:ahLst/>
              <a:cxnLst/>
              <a:rect l="0" t="0" r="0" b="0"/>
              <a:pathLst>
                <a:path w="16643" h="166422">
                  <a:moveTo>
                    <a:pt x="16642" y="0"/>
                  </a:moveTo>
                  <a:lnTo>
                    <a:pt x="14177" y="51844"/>
                  </a:lnTo>
                  <a:lnTo>
                    <a:pt x="9478" y="105779"/>
                  </a:lnTo>
                  <a:lnTo>
                    <a:pt x="0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9477674" y="890352"/>
              <a:ext cx="66569" cy="24964"/>
            </a:xfrm>
            <a:custGeom>
              <a:avLst/>
              <a:gdLst/>
              <a:ahLst/>
              <a:cxnLst/>
              <a:rect l="0" t="0" r="0" b="0"/>
              <a:pathLst>
                <a:path w="66569" h="24964">
                  <a:moveTo>
                    <a:pt x="0" y="24963"/>
                  </a:moveTo>
                  <a:lnTo>
                    <a:pt x="57573" y="3984"/>
                  </a:lnTo>
                  <a:lnTo>
                    <a:pt x="66568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461032" y="981884"/>
              <a:ext cx="74890" cy="8322"/>
            </a:xfrm>
            <a:custGeom>
              <a:avLst/>
              <a:gdLst/>
              <a:ahLst/>
              <a:cxnLst/>
              <a:rect l="0" t="0" r="0" b="0"/>
              <a:pathLst>
                <a:path w="74890" h="8322">
                  <a:moveTo>
                    <a:pt x="0" y="8321"/>
                  </a:moveTo>
                  <a:lnTo>
                    <a:pt x="60624" y="2602"/>
                  </a:lnTo>
                  <a:lnTo>
                    <a:pt x="74889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544242" y="1047938"/>
              <a:ext cx="33285" cy="42120"/>
            </a:xfrm>
            <a:custGeom>
              <a:avLst/>
              <a:gdLst/>
              <a:ahLst/>
              <a:cxnLst/>
              <a:rect l="0" t="0" r="0" b="0"/>
              <a:pathLst>
                <a:path w="33285" h="42120">
                  <a:moveTo>
                    <a:pt x="0" y="8835"/>
                  </a:moveTo>
                  <a:lnTo>
                    <a:pt x="8835" y="0"/>
                  </a:lnTo>
                  <a:lnTo>
                    <a:pt x="11438" y="1096"/>
                  </a:lnTo>
                  <a:lnTo>
                    <a:pt x="20545" y="24496"/>
                  </a:lnTo>
                  <a:lnTo>
                    <a:pt x="33284" y="4211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627453" y="906994"/>
              <a:ext cx="90552" cy="214025"/>
            </a:xfrm>
            <a:custGeom>
              <a:avLst/>
              <a:gdLst/>
              <a:ahLst/>
              <a:cxnLst/>
              <a:rect l="0" t="0" r="0" b="0"/>
              <a:pathLst>
                <a:path w="90552" h="214025">
                  <a:moveTo>
                    <a:pt x="16642" y="0"/>
                  </a:moveTo>
                  <a:lnTo>
                    <a:pt x="10923" y="62491"/>
                  </a:lnTo>
                  <a:lnTo>
                    <a:pt x="8663" y="123514"/>
                  </a:lnTo>
                  <a:lnTo>
                    <a:pt x="4005" y="155249"/>
                  </a:lnTo>
                  <a:lnTo>
                    <a:pt x="5444" y="159898"/>
                  </a:lnTo>
                  <a:lnTo>
                    <a:pt x="9177" y="161148"/>
                  </a:lnTo>
                  <a:lnTo>
                    <a:pt x="20721" y="157605"/>
                  </a:lnTo>
                  <a:lnTo>
                    <a:pt x="58784" y="139532"/>
                  </a:lnTo>
                  <a:lnTo>
                    <a:pt x="66927" y="140174"/>
                  </a:lnTo>
                  <a:lnTo>
                    <a:pt x="83370" y="148284"/>
                  </a:lnTo>
                  <a:lnTo>
                    <a:pt x="87939" y="155254"/>
                  </a:lnTo>
                  <a:lnTo>
                    <a:pt x="90551" y="172861"/>
                  </a:lnTo>
                  <a:lnTo>
                    <a:pt x="86165" y="188083"/>
                  </a:lnTo>
                  <a:lnTo>
                    <a:pt x="82406" y="194731"/>
                  </a:lnTo>
                  <a:lnTo>
                    <a:pt x="70834" y="204583"/>
                  </a:lnTo>
                  <a:lnTo>
                    <a:pt x="55520" y="211119"/>
                  </a:lnTo>
                  <a:lnTo>
                    <a:pt x="36387" y="214024"/>
                  </a:lnTo>
                  <a:lnTo>
                    <a:pt x="27956" y="212025"/>
                  </a:lnTo>
                  <a:lnTo>
                    <a:pt x="0" y="1913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612809" y="2421425"/>
            <a:ext cx="2246684" cy="578807"/>
            <a:chOff x="2612809" y="2421425"/>
            <a:chExt cx="2246684" cy="578807"/>
          </a:xfrm>
        </p:grpSpPr>
        <p:sp>
          <p:nvSpPr>
            <p:cNvPr id="124" name="Freeform 123"/>
            <p:cNvSpPr/>
            <p:nvPr/>
          </p:nvSpPr>
          <p:spPr>
            <a:xfrm>
              <a:off x="2612809" y="2421425"/>
              <a:ext cx="1" cy="124817"/>
            </a:xfrm>
            <a:custGeom>
              <a:avLst/>
              <a:gdLst/>
              <a:ahLst/>
              <a:cxnLst/>
              <a:rect l="0" t="0" r="0" b="0"/>
              <a:pathLst>
                <a:path w="1" h="124817">
                  <a:moveTo>
                    <a:pt x="0" y="0"/>
                  </a:moveTo>
                  <a:lnTo>
                    <a:pt x="0" y="63416"/>
                  </a:lnTo>
                  <a:lnTo>
                    <a:pt x="0" y="1248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646093" y="2446388"/>
              <a:ext cx="1" cy="83212"/>
            </a:xfrm>
            <a:custGeom>
              <a:avLst/>
              <a:gdLst/>
              <a:ahLst/>
              <a:cxnLst/>
              <a:rect l="0" t="0" r="0" b="0"/>
              <a:pathLst>
                <a:path w="1" h="83212">
                  <a:moveTo>
                    <a:pt x="0" y="0"/>
                  </a:moveTo>
                  <a:lnTo>
                    <a:pt x="0" y="62503"/>
                  </a:lnTo>
                  <a:lnTo>
                    <a:pt x="0" y="832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807720" y="2579525"/>
              <a:ext cx="125216" cy="108117"/>
            </a:xfrm>
            <a:custGeom>
              <a:avLst/>
              <a:gdLst/>
              <a:ahLst/>
              <a:cxnLst/>
              <a:rect l="0" t="0" r="0" b="0"/>
              <a:pathLst>
                <a:path w="125216" h="108117">
                  <a:moveTo>
                    <a:pt x="4794" y="0"/>
                  </a:moveTo>
                  <a:lnTo>
                    <a:pt x="4794" y="56772"/>
                  </a:lnTo>
                  <a:lnTo>
                    <a:pt x="377" y="106701"/>
                  </a:lnTo>
                  <a:lnTo>
                    <a:pt x="0" y="108116"/>
                  </a:lnTo>
                  <a:lnTo>
                    <a:pt x="13484" y="44747"/>
                  </a:lnTo>
                  <a:lnTo>
                    <a:pt x="16135" y="35379"/>
                  </a:lnTo>
                  <a:lnTo>
                    <a:pt x="20676" y="28209"/>
                  </a:lnTo>
                  <a:lnTo>
                    <a:pt x="33118" y="17777"/>
                  </a:lnTo>
                  <a:lnTo>
                    <a:pt x="40319" y="15549"/>
                  </a:lnTo>
                  <a:lnTo>
                    <a:pt x="55716" y="15540"/>
                  </a:lnTo>
                  <a:lnTo>
                    <a:pt x="69340" y="21083"/>
                  </a:lnTo>
                  <a:lnTo>
                    <a:pt x="75561" y="25150"/>
                  </a:lnTo>
                  <a:lnTo>
                    <a:pt x="101987" y="30874"/>
                  </a:lnTo>
                  <a:lnTo>
                    <a:pt x="117642" y="27282"/>
                  </a:lnTo>
                  <a:lnTo>
                    <a:pt x="125215" y="23220"/>
                  </a:lnTo>
                  <a:lnTo>
                    <a:pt x="116254" y="27578"/>
                  </a:lnTo>
                  <a:lnTo>
                    <a:pt x="107340" y="38145"/>
                  </a:lnTo>
                  <a:lnTo>
                    <a:pt x="94084" y="67529"/>
                  </a:lnTo>
                  <a:lnTo>
                    <a:pt x="93172" y="78706"/>
                  </a:lnTo>
                  <a:lnTo>
                    <a:pt x="96326" y="915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998881" y="2604488"/>
              <a:ext cx="88229" cy="99854"/>
            </a:xfrm>
            <a:custGeom>
              <a:avLst/>
              <a:gdLst/>
              <a:ahLst/>
              <a:cxnLst/>
              <a:rect l="0" t="0" r="0" b="0"/>
              <a:pathLst>
                <a:path w="88229" h="99854">
                  <a:moveTo>
                    <a:pt x="54944" y="0"/>
                  </a:moveTo>
                  <a:lnTo>
                    <a:pt x="35939" y="7568"/>
                  </a:lnTo>
                  <a:lnTo>
                    <a:pt x="19008" y="21761"/>
                  </a:lnTo>
                  <a:lnTo>
                    <a:pt x="7845" y="35559"/>
                  </a:lnTo>
                  <a:lnTo>
                    <a:pt x="1651" y="53403"/>
                  </a:lnTo>
                  <a:lnTo>
                    <a:pt x="0" y="63339"/>
                  </a:lnTo>
                  <a:lnTo>
                    <a:pt x="2597" y="69963"/>
                  </a:lnTo>
                  <a:lnTo>
                    <a:pt x="8027" y="74379"/>
                  </a:lnTo>
                  <a:lnTo>
                    <a:pt x="15345" y="77323"/>
                  </a:lnTo>
                  <a:lnTo>
                    <a:pt x="33338" y="78128"/>
                  </a:lnTo>
                  <a:lnTo>
                    <a:pt x="70605" y="71112"/>
                  </a:lnTo>
                  <a:lnTo>
                    <a:pt x="76479" y="73296"/>
                  </a:lnTo>
                  <a:lnTo>
                    <a:pt x="80395" y="78450"/>
                  </a:lnTo>
                  <a:lnTo>
                    <a:pt x="88228" y="998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154966" y="2463030"/>
              <a:ext cx="115207" cy="291238"/>
            </a:xfrm>
            <a:custGeom>
              <a:avLst/>
              <a:gdLst/>
              <a:ahLst/>
              <a:cxnLst/>
              <a:rect l="0" t="0" r="0" b="0"/>
              <a:pathLst>
                <a:path w="115207" h="291238">
                  <a:moveTo>
                    <a:pt x="23674" y="0"/>
                  </a:moveTo>
                  <a:lnTo>
                    <a:pt x="12093" y="55162"/>
                  </a:lnTo>
                  <a:lnTo>
                    <a:pt x="5233" y="113258"/>
                  </a:lnTo>
                  <a:lnTo>
                    <a:pt x="0" y="153557"/>
                  </a:lnTo>
                  <a:lnTo>
                    <a:pt x="7932" y="212279"/>
                  </a:lnTo>
                  <a:lnTo>
                    <a:pt x="10406" y="221956"/>
                  </a:lnTo>
                  <a:lnTo>
                    <a:pt x="14829" y="229332"/>
                  </a:lnTo>
                  <a:lnTo>
                    <a:pt x="27140" y="239993"/>
                  </a:lnTo>
                  <a:lnTo>
                    <a:pt x="34306" y="241357"/>
                  </a:lnTo>
                  <a:lnTo>
                    <a:pt x="49664" y="237941"/>
                  </a:lnTo>
                  <a:lnTo>
                    <a:pt x="98654" y="214678"/>
                  </a:lnTo>
                  <a:lnTo>
                    <a:pt x="104172" y="216159"/>
                  </a:lnTo>
                  <a:lnTo>
                    <a:pt x="107850" y="220845"/>
                  </a:lnTo>
                  <a:lnTo>
                    <a:pt x="110302" y="227667"/>
                  </a:lnTo>
                  <a:lnTo>
                    <a:pt x="109336" y="254937"/>
                  </a:lnTo>
                  <a:lnTo>
                    <a:pt x="103194" y="282023"/>
                  </a:lnTo>
                  <a:lnTo>
                    <a:pt x="103499" y="286943"/>
                  </a:lnTo>
                  <a:lnTo>
                    <a:pt x="105553" y="289299"/>
                  </a:lnTo>
                  <a:lnTo>
                    <a:pt x="115206" y="2912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328419" y="2579525"/>
              <a:ext cx="1" cy="16643"/>
            </a:xfrm>
            <a:custGeom>
              <a:avLst/>
              <a:gdLst/>
              <a:ahLst/>
              <a:cxnLst/>
              <a:rect l="0" t="0" r="0" b="0"/>
              <a:pathLst>
                <a:path w="1" h="16643">
                  <a:moveTo>
                    <a:pt x="0" y="16642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403897" y="2504635"/>
              <a:ext cx="195530" cy="495597"/>
            </a:xfrm>
            <a:custGeom>
              <a:avLst/>
              <a:gdLst/>
              <a:ahLst/>
              <a:cxnLst/>
              <a:rect l="0" t="0" r="0" b="0"/>
              <a:pathLst>
                <a:path w="195530" h="495597">
                  <a:moveTo>
                    <a:pt x="57659" y="0"/>
                  </a:moveTo>
                  <a:lnTo>
                    <a:pt x="57659" y="62327"/>
                  </a:lnTo>
                  <a:lnTo>
                    <a:pt x="48607" y="121427"/>
                  </a:lnTo>
                  <a:lnTo>
                    <a:pt x="35373" y="174467"/>
                  </a:lnTo>
                  <a:lnTo>
                    <a:pt x="21890" y="227183"/>
                  </a:lnTo>
                  <a:lnTo>
                    <a:pt x="17171" y="237439"/>
                  </a:lnTo>
                  <a:lnTo>
                    <a:pt x="13101" y="241504"/>
                  </a:lnTo>
                  <a:lnTo>
                    <a:pt x="9462" y="241439"/>
                  </a:lnTo>
                  <a:lnTo>
                    <a:pt x="6112" y="238623"/>
                  </a:lnTo>
                  <a:lnTo>
                    <a:pt x="2390" y="225631"/>
                  </a:lnTo>
                  <a:lnTo>
                    <a:pt x="0" y="187157"/>
                  </a:lnTo>
                  <a:lnTo>
                    <a:pt x="2578" y="179321"/>
                  </a:lnTo>
                  <a:lnTo>
                    <a:pt x="12838" y="168148"/>
                  </a:lnTo>
                  <a:lnTo>
                    <a:pt x="20382" y="165724"/>
                  </a:lnTo>
                  <a:lnTo>
                    <a:pt x="47744" y="166728"/>
                  </a:lnTo>
                  <a:lnTo>
                    <a:pt x="73829" y="173806"/>
                  </a:lnTo>
                  <a:lnTo>
                    <a:pt x="90733" y="182339"/>
                  </a:lnTo>
                  <a:lnTo>
                    <a:pt x="96351" y="189053"/>
                  </a:lnTo>
                  <a:lnTo>
                    <a:pt x="102592" y="206374"/>
                  </a:lnTo>
                  <a:lnTo>
                    <a:pt x="102730" y="240060"/>
                  </a:lnTo>
                  <a:lnTo>
                    <a:pt x="108817" y="253391"/>
                  </a:lnTo>
                  <a:lnTo>
                    <a:pt x="114879" y="256761"/>
                  </a:lnTo>
                  <a:lnTo>
                    <a:pt x="131476" y="258039"/>
                  </a:lnTo>
                  <a:lnTo>
                    <a:pt x="139230" y="255237"/>
                  </a:lnTo>
                  <a:lnTo>
                    <a:pt x="175216" y="227633"/>
                  </a:lnTo>
                  <a:lnTo>
                    <a:pt x="181334" y="226645"/>
                  </a:lnTo>
                  <a:lnTo>
                    <a:pt x="186337" y="228760"/>
                  </a:lnTo>
                  <a:lnTo>
                    <a:pt x="190597" y="232943"/>
                  </a:lnTo>
                  <a:lnTo>
                    <a:pt x="195330" y="249920"/>
                  </a:lnTo>
                  <a:lnTo>
                    <a:pt x="195529" y="280536"/>
                  </a:lnTo>
                  <a:lnTo>
                    <a:pt x="184625" y="341685"/>
                  </a:lnTo>
                  <a:lnTo>
                    <a:pt x="176115" y="397630"/>
                  </a:lnTo>
                  <a:lnTo>
                    <a:pt x="168138" y="450082"/>
                  </a:lnTo>
                  <a:lnTo>
                    <a:pt x="165008" y="474631"/>
                  </a:lnTo>
                  <a:lnTo>
                    <a:pt x="157453" y="491706"/>
                  </a:lnTo>
                  <a:lnTo>
                    <a:pt x="151925" y="495150"/>
                  </a:lnTo>
                  <a:lnTo>
                    <a:pt x="145467" y="495596"/>
                  </a:lnTo>
                  <a:lnTo>
                    <a:pt x="138387" y="494045"/>
                  </a:lnTo>
                  <a:lnTo>
                    <a:pt x="125590" y="482459"/>
                  </a:lnTo>
                  <a:lnTo>
                    <a:pt x="102307" y="440471"/>
                  </a:lnTo>
                  <a:lnTo>
                    <a:pt x="87469" y="388585"/>
                  </a:lnTo>
                  <a:lnTo>
                    <a:pt x="84776" y="364705"/>
                  </a:lnTo>
                  <a:lnTo>
                    <a:pt x="90976" y="344230"/>
                  </a:lnTo>
                  <a:lnTo>
                    <a:pt x="107586" y="3162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008138" y="2737625"/>
              <a:ext cx="69177" cy="135339"/>
            </a:xfrm>
            <a:custGeom>
              <a:avLst/>
              <a:gdLst/>
              <a:ahLst/>
              <a:cxnLst/>
              <a:rect l="0" t="0" r="0" b="0"/>
              <a:pathLst>
                <a:path w="69177" h="135339">
                  <a:moveTo>
                    <a:pt x="69176" y="0"/>
                  </a:moveTo>
                  <a:lnTo>
                    <a:pt x="44452" y="7568"/>
                  </a:lnTo>
                  <a:lnTo>
                    <a:pt x="31683" y="15999"/>
                  </a:lnTo>
                  <a:lnTo>
                    <a:pt x="14099" y="39976"/>
                  </a:lnTo>
                  <a:lnTo>
                    <a:pt x="1595" y="70503"/>
                  </a:lnTo>
                  <a:lnTo>
                    <a:pt x="0" y="89582"/>
                  </a:lnTo>
                  <a:lnTo>
                    <a:pt x="3298" y="106383"/>
                  </a:lnTo>
                  <a:lnTo>
                    <a:pt x="10927" y="120013"/>
                  </a:lnTo>
                  <a:lnTo>
                    <a:pt x="27878" y="129770"/>
                  </a:lnTo>
                  <a:lnTo>
                    <a:pt x="47123" y="135338"/>
                  </a:lnTo>
                  <a:lnTo>
                    <a:pt x="69176" y="1331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156480" y="2621130"/>
              <a:ext cx="187108" cy="316201"/>
            </a:xfrm>
            <a:custGeom>
              <a:avLst/>
              <a:gdLst/>
              <a:ahLst/>
              <a:cxnLst/>
              <a:rect l="0" t="0" r="0" b="0"/>
              <a:pathLst>
                <a:path w="187108" h="316201">
                  <a:moveTo>
                    <a:pt x="20686" y="0"/>
                  </a:moveTo>
                  <a:lnTo>
                    <a:pt x="16269" y="57909"/>
                  </a:lnTo>
                  <a:lnTo>
                    <a:pt x="10414" y="121016"/>
                  </a:lnTo>
                  <a:lnTo>
                    <a:pt x="5302" y="179539"/>
                  </a:lnTo>
                  <a:lnTo>
                    <a:pt x="0" y="212838"/>
                  </a:lnTo>
                  <a:lnTo>
                    <a:pt x="1348" y="217706"/>
                  </a:lnTo>
                  <a:lnTo>
                    <a:pt x="5020" y="219102"/>
                  </a:lnTo>
                  <a:lnTo>
                    <a:pt x="16497" y="215723"/>
                  </a:lnTo>
                  <a:lnTo>
                    <a:pt x="30844" y="208057"/>
                  </a:lnTo>
                  <a:lnTo>
                    <a:pt x="48931" y="205883"/>
                  </a:lnTo>
                  <a:lnTo>
                    <a:pt x="58932" y="206597"/>
                  </a:lnTo>
                  <a:lnTo>
                    <a:pt x="74975" y="214788"/>
                  </a:lnTo>
                  <a:lnTo>
                    <a:pt x="104758" y="238229"/>
                  </a:lnTo>
                  <a:lnTo>
                    <a:pt x="125853" y="242098"/>
                  </a:lnTo>
                  <a:lnTo>
                    <a:pt x="147864" y="239811"/>
                  </a:lnTo>
                  <a:lnTo>
                    <a:pt x="163810" y="232631"/>
                  </a:lnTo>
                  <a:lnTo>
                    <a:pt x="166028" y="230902"/>
                  </a:lnTo>
                  <a:lnTo>
                    <a:pt x="164734" y="230673"/>
                  </a:lnTo>
                  <a:lnTo>
                    <a:pt x="161097" y="231445"/>
                  </a:lnTo>
                  <a:lnTo>
                    <a:pt x="147143" y="241367"/>
                  </a:lnTo>
                  <a:lnTo>
                    <a:pt x="131298" y="260435"/>
                  </a:lnTo>
                  <a:lnTo>
                    <a:pt x="125321" y="278164"/>
                  </a:lnTo>
                  <a:lnTo>
                    <a:pt x="123727" y="288069"/>
                  </a:lnTo>
                  <a:lnTo>
                    <a:pt x="126362" y="296521"/>
                  </a:lnTo>
                  <a:lnTo>
                    <a:pt x="139153" y="310844"/>
                  </a:lnTo>
                  <a:lnTo>
                    <a:pt x="147741" y="314478"/>
                  </a:lnTo>
                  <a:lnTo>
                    <a:pt x="187107" y="3162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389244" y="2820835"/>
              <a:ext cx="145728" cy="127191"/>
            </a:xfrm>
            <a:custGeom>
              <a:avLst/>
              <a:gdLst/>
              <a:ahLst/>
              <a:cxnLst/>
              <a:rect l="0" t="0" r="0" b="0"/>
              <a:pathLst>
                <a:path w="145728" h="127191">
                  <a:moveTo>
                    <a:pt x="54196" y="0"/>
                  </a:moveTo>
                  <a:lnTo>
                    <a:pt x="35191" y="7568"/>
                  </a:lnTo>
                  <a:lnTo>
                    <a:pt x="7097" y="31142"/>
                  </a:lnTo>
                  <a:lnTo>
                    <a:pt x="904" y="49283"/>
                  </a:lnTo>
                  <a:lnTo>
                    <a:pt x="0" y="70905"/>
                  </a:lnTo>
                  <a:lnTo>
                    <a:pt x="5762" y="89761"/>
                  </a:lnTo>
                  <a:lnTo>
                    <a:pt x="16952" y="104922"/>
                  </a:lnTo>
                  <a:lnTo>
                    <a:pt x="32095" y="116899"/>
                  </a:lnTo>
                  <a:lnTo>
                    <a:pt x="51154" y="125304"/>
                  </a:lnTo>
                  <a:lnTo>
                    <a:pt x="71952" y="127190"/>
                  </a:lnTo>
                  <a:lnTo>
                    <a:pt x="111019" y="120868"/>
                  </a:lnTo>
                  <a:lnTo>
                    <a:pt x="145727" y="998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523908" y="2720983"/>
              <a:ext cx="152522" cy="267730"/>
            </a:xfrm>
            <a:custGeom>
              <a:avLst/>
              <a:gdLst/>
              <a:ahLst/>
              <a:cxnLst/>
              <a:rect l="0" t="0" r="0" b="0"/>
              <a:pathLst>
                <a:path w="152522" h="267730">
                  <a:moveTo>
                    <a:pt x="69310" y="0"/>
                  </a:moveTo>
                  <a:lnTo>
                    <a:pt x="46643" y="55848"/>
                  </a:lnTo>
                  <a:lnTo>
                    <a:pt x="19925" y="116354"/>
                  </a:lnTo>
                  <a:lnTo>
                    <a:pt x="2790" y="171339"/>
                  </a:lnTo>
                  <a:lnTo>
                    <a:pt x="0" y="183568"/>
                  </a:lnTo>
                  <a:lnTo>
                    <a:pt x="914" y="189872"/>
                  </a:lnTo>
                  <a:lnTo>
                    <a:pt x="4297" y="192225"/>
                  </a:lnTo>
                  <a:lnTo>
                    <a:pt x="9326" y="191945"/>
                  </a:lnTo>
                  <a:lnTo>
                    <a:pt x="68925" y="156405"/>
                  </a:lnTo>
                  <a:lnTo>
                    <a:pt x="85781" y="148717"/>
                  </a:lnTo>
                  <a:lnTo>
                    <a:pt x="93235" y="148147"/>
                  </a:lnTo>
                  <a:lnTo>
                    <a:pt x="106448" y="152443"/>
                  </a:lnTo>
                  <a:lnTo>
                    <a:pt x="109786" y="157103"/>
                  </a:lnTo>
                  <a:lnTo>
                    <a:pt x="111088" y="162982"/>
                  </a:lnTo>
                  <a:lnTo>
                    <a:pt x="106509" y="223797"/>
                  </a:lnTo>
                  <a:lnTo>
                    <a:pt x="108172" y="249373"/>
                  </a:lnTo>
                  <a:lnTo>
                    <a:pt x="111860" y="255931"/>
                  </a:lnTo>
                  <a:lnTo>
                    <a:pt x="123355" y="265683"/>
                  </a:lnTo>
                  <a:lnTo>
                    <a:pt x="129379" y="267729"/>
                  </a:lnTo>
                  <a:lnTo>
                    <a:pt x="152521" y="2662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4784603" y="2646093"/>
              <a:ext cx="1" cy="74891"/>
            </a:xfrm>
            <a:custGeom>
              <a:avLst/>
              <a:gdLst/>
              <a:ahLst/>
              <a:cxnLst/>
              <a:rect l="0" t="0" r="0" b="0"/>
              <a:pathLst>
                <a:path w="1" h="74891">
                  <a:moveTo>
                    <a:pt x="0" y="0"/>
                  </a:moveTo>
                  <a:lnTo>
                    <a:pt x="0" y="60038"/>
                  </a:lnTo>
                  <a:lnTo>
                    <a:pt x="0" y="748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826208" y="2646093"/>
              <a:ext cx="33285" cy="149780"/>
            </a:xfrm>
            <a:custGeom>
              <a:avLst/>
              <a:gdLst/>
              <a:ahLst/>
              <a:cxnLst/>
              <a:rect l="0" t="0" r="0" b="0"/>
              <a:pathLst>
                <a:path w="33285" h="149780">
                  <a:moveTo>
                    <a:pt x="33284" y="0"/>
                  </a:moveTo>
                  <a:lnTo>
                    <a:pt x="28867" y="56239"/>
                  </a:lnTo>
                  <a:lnTo>
                    <a:pt x="10999" y="116378"/>
                  </a:lnTo>
                  <a:lnTo>
                    <a:pt x="0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8861916" y="2133466"/>
            <a:ext cx="815464" cy="856375"/>
            <a:chOff x="8861916" y="2133466"/>
            <a:chExt cx="815464" cy="856375"/>
          </a:xfrm>
        </p:grpSpPr>
        <p:sp>
          <p:nvSpPr>
            <p:cNvPr id="138" name="Freeform 137"/>
            <p:cNvSpPr/>
            <p:nvPr/>
          </p:nvSpPr>
          <p:spPr>
            <a:xfrm>
              <a:off x="8878762" y="2213399"/>
              <a:ext cx="16439" cy="263922"/>
            </a:xfrm>
            <a:custGeom>
              <a:avLst/>
              <a:gdLst/>
              <a:ahLst/>
              <a:cxnLst/>
              <a:rect l="0" t="0" r="0" b="0"/>
              <a:pathLst>
                <a:path w="16439" h="263922">
                  <a:moveTo>
                    <a:pt x="16438" y="0"/>
                  </a:moveTo>
                  <a:lnTo>
                    <a:pt x="7604" y="13252"/>
                  </a:lnTo>
                  <a:lnTo>
                    <a:pt x="1339" y="60659"/>
                  </a:lnTo>
                  <a:lnTo>
                    <a:pt x="0" y="118855"/>
                  </a:lnTo>
                  <a:lnTo>
                    <a:pt x="6410" y="174687"/>
                  </a:lnTo>
                  <a:lnTo>
                    <a:pt x="8817" y="231133"/>
                  </a:lnTo>
                  <a:lnTo>
                    <a:pt x="13770" y="262744"/>
                  </a:lnTo>
                  <a:lnTo>
                    <a:pt x="14659" y="263921"/>
                  </a:lnTo>
                  <a:lnTo>
                    <a:pt x="16438" y="2579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8878559" y="2155152"/>
              <a:ext cx="191385" cy="99853"/>
            </a:xfrm>
            <a:custGeom>
              <a:avLst/>
              <a:gdLst/>
              <a:ahLst/>
              <a:cxnLst/>
              <a:rect l="0" t="0" r="0" b="0"/>
              <a:pathLst>
                <a:path w="191385" h="99853">
                  <a:moveTo>
                    <a:pt x="0" y="99852"/>
                  </a:moveTo>
                  <a:lnTo>
                    <a:pt x="36415" y="72271"/>
                  </a:lnTo>
                  <a:lnTo>
                    <a:pt x="99549" y="39156"/>
                  </a:lnTo>
                  <a:lnTo>
                    <a:pt x="130611" y="23109"/>
                  </a:lnTo>
                  <a:lnTo>
                    <a:pt x="144958" y="13969"/>
                  </a:lnTo>
                  <a:lnTo>
                    <a:pt x="19138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8861916" y="2363178"/>
              <a:ext cx="108175" cy="16643"/>
            </a:xfrm>
            <a:custGeom>
              <a:avLst/>
              <a:gdLst/>
              <a:ahLst/>
              <a:cxnLst/>
              <a:rect l="0" t="0" r="0" b="0"/>
              <a:pathLst>
                <a:path w="108175" h="16643">
                  <a:moveTo>
                    <a:pt x="0" y="16642"/>
                  </a:moveTo>
                  <a:lnTo>
                    <a:pt x="29620" y="10056"/>
                  </a:lnTo>
                  <a:lnTo>
                    <a:pt x="87010" y="1887"/>
                  </a:lnTo>
                  <a:lnTo>
                    <a:pt x="10817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886879" y="2479672"/>
              <a:ext cx="74891" cy="16643"/>
            </a:xfrm>
            <a:custGeom>
              <a:avLst/>
              <a:gdLst/>
              <a:ahLst/>
              <a:cxnLst/>
              <a:rect l="0" t="0" r="0" b="0"/>
              <a:pathLst>
                <a:path w="74891" h="16643">
                  <a:moveTo>
                    <a:pt x="0" y="16642"/>
                  </a:moveTo>
                  <a:lnTo>
                    <a:pt x="58794" y="3374"/>
                  </a:lnTo>
                  <a:lnTo>
                    <a:pt x="7489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9069943" y="2346536"/>
              <a:ext cx="163753" cy="136103"/>
            </a:xfrm>
            <a:custGeom>
              <a:avLst/>
              <a:gdLst/>
              <a:ahLst/>
              <a:cxnLst/>
              <a:rect l="0" t="0" r="0" b="0"/>
              <a:pathLst>
                <a:path w="163753" h="136103">
                  <a:moveTo>
                    <a:pt x="0" y="0"/>
                  </a:moveTo>
                  <a:lnTo>
                    <a:pt x="0" y="50744"/>
                  </a:lnTo>
                  <a:lnTo>
                    <a:pt x="0" y="108129"/>
                  </a:lnTo>
                  <a:lnTo>
                    <a:pt x="0" y="133425"/>
                  </a:lnTo>
                  <a:lnTo>
                    <a:pt x="924" y="136102"/>
                  </a:lnTo>
                  <a:lnTo>
                    <a:pt x="14192" y="73346"/>
                  </a:lnTo>
                  <a:lnTo>
                    <a:pt x="27492" y="28219"/>
                  </a:lnTo>
                  <a:lnTo>
                    <a:pt x="32197" y="18813"/>
                  </a:lnTo>
                  <a:lnTo>
                    <a:pt x="39031" y="12542"/>
                  </a:lnTo>
                  <a:lnTo>
                    <a:pt x="56486" y="5574"/>
                  </a:lnTo>
                  <a:lnTo>
                    <a:pt x="64470" y="5565"/>
                  </a:lnTo>
                  <a:lnTo>
                    <a:pt x="78271" y="10486"/>
                  </a:lnTo>
                  <a:lnTo>
                    <a:pt x="108841" y="25939"/>
                  </a:lnTo>
                  <a:lnTo>
                    <a:pt x="125112" y="26013"/>
                  </a:lnTo>
                  <a:lnTo>
                    <a:pt x="127787" y="24738"/>
                  </a:lnTo>
                  <a:lnTo>
                    <a:pt x="126796" y="22964"/>
                  </a:lnTo>
                  <a:lnTo>
                    <a:pt x="123362" y="20857"/>
                  </a:lnTo>
                  <a:lnTo>
                    <a:pt x="119223" y="21301"/>
                  </a:lnTo>
                  <a:lnTo>
                    <a:pt x="109694" y="26725"/>
                  </a:lnTo>
                  <a:lnTo>
                    <a:pt x="101761" y="37766"/>
                  </a:lnTo>
                  <a:lnTo>
                    <a:pt x="96078" y="52842"/>
                  </a:lnTo>
                  <a:lnTo>
                    <a:pt x="93803" y="82122"/>
                  </a:lnTo>
                  <a:lnTo>
                    <a:pt x="96548" y="103375"/>
                  </a:lnTo>
                  <a:lnTo>
                    <a:pt x="101348" y="109597"/>
                  </a:lnTo>
                  <a:lnTo>
                    <a:pt x="108246" y="112821"/>
                  </a:lnTo>
                  <a:lnTo>
                    <a:pt x="116542" y="114045"/>
                  </a:lnTo>
                  <a:lnTo>
                    <a:pt x="124848" y="112088"/>
                  </a:lnTo>
                  <a:lnTo>
                    <a:pt x="141471" y="102517"/>
                  </a:lnTo>
                  <a:lnTo>
                    <a:pt x="153175" y="86552"/>
                  </a:lnTo>
                  <a:lnTo>
                    <a:pt x="160533" y="66204"/>
                  </a:lnTo>
                  <a:lnTo>
                    <a:pt x="163752" y="30608"/>
                  </a:lnTo>
                  <a:lnTo>
                    <a:pt x="161228" y="10829"/>
                  </a:lnTo>
                  <a:lnTo>
                    <a:pt x="157412" y="6295"/>
                  </a:lnTo>
                  <a:lnTo>
                    <a:pt x="152094" y="5121"/>
                  </a:lnTo>
                  <a:lnTo>
                    <a:pt x="145774" y="6188"/>
                  </a:lnTo>
                  <a:lnTo>
                    <a:pt x="136288" y="12304"/>
                  </a:lnTo>
                  <a:lnTo>
                    <a:pt x="124815" y="249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9286744" y="2171794"/>
              <a:ext cx="82757" cy="307316"/>
            </a:xfrm>
            <a:custGeom>
              <a:avLst/>
              <a:gdLst/>
              <a:ahLst/>
              <a:cxnLst/>
              <a:rect l="0" t="0" r="0" b="0"/>
              <a:pathLst>
                <a:path w="82757" h="307316">
                  <a:moveTo>
                    <a:pt x="32830" y="0"/>
                  </a:moveTo>
                  <a:lnTo>
                    <a:pt x="25666" y="53491"/>
                  </a:lnTo>
                  <a:lnTo>
                    <a:pt x="18075" y="110743"/>
                  </a:lnTo>
                  <a:lnTo>
                    <a:pt x="9793" y="171210"/>
                  </a:lnTo>
                  <a:lnTo>
                    <a:pt x="1844" y="221128"/>
                  </a:lnTo>
                  <a:lnTo>
                    <a:pt x="0" y="275025"/>
                  </a:lnTo>
                  <a:lnTo>
                    <a:pt x="4679" y="293585"/>
                  </a:lnTo>
                  <a:lnTo>
                    <a:pt x="8515" y="301123"/>
                  </a:lnTo>
                  <a:lnTo>
                    <a:pt x="15695" y="305224"/>
                  </a:lnTo>
                  <a:lnTo>
                    <a:pt x="36002" y="307315"/>
                  </a:lnTo>
                  <a:lnTo>
                    <a:pt x="82756" y="29955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9486485" y="2133466"/>
              <a:ext cx="167952" cy="400894"/>
            </a:xfrm>
            <a:custGeom>
              <a:avLst/>
              <a:gdLst/>
              <a:ahLst/>
              <a:cxnLst/>
              <a:rect l="0" t="0" r="0" b="0"/>
              <a:pathLst>
                <a:path w="167952" h="400894">
                  <a:moveTo>
                    <a:pt x="140968" y="113217"/>
                  </a:moveTo>
                  <a:lnTo>
                    <a:pt x="146686" y="134996"/>
                  </a:lnTo>
                  <a:lnTo>
                    <a:pt x="146309" y="176965"/>
                  </a:lnTo>
                  <a:lnTo>
                    <a:pt x="135028" y="228587"/>
                  </a:lnTo>
                  <a:lnTo>
                    <a:pt x="117083" y="289672"/>
                  </a:lnTo>
                  <a:lnTo>
                    <a:pt x="89763" y="352791"/>
                  </a:lnTo>
                  <a:lnTo>
                    <a:pt x="69901" y="381750"/>
                  </a:lnTo>
                  <a:lnTo>
                    <a:pt x="55758" y="397137"/>
                  </a:lnTo>
                  <a:lnTo>
                    <a:pt x="48104" y="400500"/>
                  </a:lnTo>
                  <a:lnTo>
                    <a:pt x="40227" y="400893"/>
                  </a:lnTo>
                  <a:lnTo>
                    <a:pt x="32201" y="399307"/>
                  </a:lnTo>
                  <a:lnTo>
                    <a:pt x="25003" y="393626"/>
                  </a:lnTo>
                  <a:lnTo>
                    <a:pt x="12073" y="374987"/>
                  </a:lnTo>
                  <a:lnTo>
                    <a:pt x="3233" y="334085"/>
                  </a:lnTo>
                  <a:lnTo>
                    <a:pt x="0" y="272278"/>
                  </a:lnTo>
                  <a:lnTo>
                    <a:pt x="4024" y="231545"/>
                  </a:lnTo>
                  <a:lnTo>
                    <a:pt x="22726" y="171572"/>
                  </a:lnTo>
                  <a:lnTo>
                    <a:pt x="63453" y="112065"/>
                  </a:lnTo>
                  <a:lnTo>
                    <a:pt x="118781" y="52272"/>
                  </a:lnTo>
                  <a:lnTo>
                    <a:pt x="167575" y="3403"/>
                  </a:lnTo>
                  <a:lnTo>
                    <a:pt x="167951" y="251"/>
                  </a:lnTo>
                  <a:lnTo>
                    <a:pt x="163579" y="0"/>
                  </a:lnTo>
                  <a:lnTo>
                    <a:pt x="156043" y="1681"/>
                  </a:lnTo>
                  <a:lnTo>
                    <a:pt x="132183" y="17299"/>
                  </a:lnTo>
                  <a:lnTo>
                    <a:pt x="105914" y="48350"/>
                  </a:lnTo>
                  <a:lnTo>
                    <a:pt x="89490" y="79410"/>
                  </a:lnTo>
                  <a:lnTo>
                    <a:pt x="77654" y="130852"/>
                  </a:lnTo>
                  <a:lnTo>
                    <a:pt x="74828" y="192689"/>
                  </a:lnTo>
                  <a:lnTo>
                    <a:pt x="78874" y="249000"/>
                  </a:lnTo>
                  <a:lnTo>
                    <a:pt x="98382" y="308520"/>
                  </a:lnTo>
                  <a:lnTo>
                    <a:pt x="117975" y="351482"/>
                  </a:lnTo>
                  <a:lnTo>
                    <a:pt x="132646" y="37116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9178462" y="2629451"/>
              <a:ext cx="125245" cy="338362"/>
            </a:xfrm>
            <a:custGeom>
              <a:avLst/>
              <a:gdLst/>
              <a:ahLst/>
              <a:cxnLst/>
              <a:rect l="0" t="0" r="0" b="0"/>
              <a:pathLst>
                <a:path w="125245" h="338362">
                  <a:moveTo>
                    <a:pt x="16296" y="0"/>
                  </a:moveTo>
                  <a:lnTo>
                    <a:pt x="10577" y="59529"/>
                  </a:lnTo>
                  <a:lnTo>
                    <a:pt x="8318" y="118524"/>
                  </a:lnTo>
                  <a:lnTo>
                    <a:pt x="7118" y="174938"/>
                  </a:lnTo>
                  <a:lnTo>
                    <a:pt x="1402" y="226077"/>
                  </a:lnTo>
                  <a:lnTo>
                    <a:pt x="0" y="280420"/>
                  </a:lnTo>
                  <a:lnTo>
                    <a:pt x="1734" y="285875"/>
                  </a:lnTo>
                  <a:lnTo>
                    <a:pt x="4739" y="285813"/>
                  </a:lnTo>
                  <a:lnTo>
                    <a:pt x="12084" y="276807"/>
                  </a:lnTo>
                  <a:lnTo>
                    <a:pt x="47238" y="216109"/>
                  </a:lnTo>
                  <a:lnTo>
                    <a:pt x="91382" y="153292"/>
                  </a:lnTo>
                  <a:lnTo>
                    <a:pt x="121357" y="120096"/>
                  </a:lnTo>
                  <a:lnTo>
                    <a:pt x="124244" y="119821"/>
                  </a:lnTo>
                  <a:lnTo>
                    <a:pt x="125244" y="123335"/>
                  </a:lnTo>
                  <a:lnTo>
                    <a:pt x="124986" y="129376"/>
                  </a:lnTo>
                  <a:lnTo>
                    <a:pt x="102314" y="186780"/>
                  </a:lnTo>
                  <a:lnTo>
                    <a:pt x="83111" y="247492"/>
                  </a:lnTo>
                  <a:lnTo>
                    <a:pt x="68710" y="301836"/>
                  </a:lnTo>
                  <a:lnTo>
                    <a:pt x="67881" y="312171"/>
                  </a:lnTo>
                  <a:lnTo>
                    <a:pt x="70101" y="320911"/>
                  </a:lnTo>
                  <a:lnTo>
                    <a:pt x="79966" y="335552"/>
                  </a:lnTo>
                  <a:lnTo>
                    <a:pt x="85555" y="338347"/>
                  </a:lnTo>
                  <a:lnTo>
                    <a:pt x="91130" y="338361"/>
                  </a:lnTo>
                  <a:lnTo>
                    <a:pt x="102256" y="333446"/>
                  </a:lnTo>
                  <a:lnTo>
                    <a:pt x="124470" y="3162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9336901" y="2854120"/>
              <a:ext cx="257269" cy="135721"/>
            </a:xfrm>
            <a:custGeom>
              <a:avLst/>
              <a:gdLst/>
              <a:ahLst/>
              <a:cxnLst/>
              <a:rect l="0" t="0" r="0" b="0"/>
              <a:pathLst>
                <a:path w="257269" h="135721">
                  <a:moveTo>
                    <a:pt x="15958" y="0"/>
                  </a:moveTo>
                  <a:lnTo>
                    <a:pt x="4520" y="26572"/>
                  </a:lnTo>
                  <a:lnTo>
                    <a:pt x="0" y="78240"/>
                  </a:lnTo>
                  <a:lnTo>
                    <a:pt x="2546" y="84519"/>
                  </a:lnTo>
                  <a:lnTo>
                    <a:pt x="7016" y="87781"/>
                  </a:lnTo>
                  <a:lnTo>
                    <a:pt x="12770" y="89031"/>
                  </a:lnTo>
                  <a:lnTo>
                    <a:pt x="17530" y="87091"/>
                  </a:lnTo>
                  <a:lnTo>
                    <a:pt x="25286" y="77538"/>
                  </a:lnTo>
                  <a:lnTo>
                    <a:pt x="50704" y="25621"/>
                  </a:lnTo>
                  <a:lnTo>
                    <a:pt x="54839" y="22628"/>
                  </a:lnTo>
                  <a:lnTo>
                    <a:pt x="59446" y="23406"/>
                  </a:lnTo>
                  <a:lnTo>
                    <a:pt x="64365" y="26699"/>
                  </a:lnTo>
                  <a:lnTo>
                    <a:pt x="69831" y="42685"/>
                  </a:lnTo>
                  <a:lnTo>
                    <a:pt x="73340" y="95032"/>
                  </a:lnTo>
                  <a:lnTo>
                    <a:pt x="78365" y="129242"/>
                  </a:lnTo>
                  <a:lnTo>
                    <a:pt x="82526" y="134239"/>
                  </a:lnTo>
                  <a:lnTo>
                    <a:pt x="88073" y="135720"/>
                  </a:lnTo>
                  <a:lnTo>
                    <a:pt x="94545" y="134859"/>
                  </a:lnTo>
                  <a:lnTo>
                    <a:pt x="99784" y="131511"/>
                  </a:lnTo>
                  <a:lnTo>
                    <a:pt x="122352" y="98542"/>
                  </a:lnTo>
                  <a:lnTo>
                    <a:pt x="142639" y="42437"/>
                  </a:lnTo>
                  <a:lnTo>
                    <a:pt x="147564" y="31065"/>
                  </a:lnTo>
                  <a:lnTo>
                    <a:pt x="151773" y="28106"/>
                  </a:lnTo>
                  <a:lnTo>
                    <a:pt x="155503" y="30756"/>
                  </a:lnTo>
                  <a:lnTo>
                    <a:pt x="158913" y="37146"/>
                  </a:lnTo>
                  <a:lnTo>
                    <a:pt x="164838" y="91035"/>
                  </a:lnTo>
                  <a:lnTo>
                    <a:pt x="165137" y="102295"/>
                  </a:lnTo>
                  <a:lnTo>
                    <a:pt x="168110" y="108877"/>
                  </a:lnTo>
                  <a:lnTo>
                    <a:pt x="172866" y="112341"/>
                  </a:lnTo>
                  <a:lnTo>
                    <a:pt x="178810" y="113725"/>
                  </a:lnTo>
                  <a:lnTo>
                    <a:pt x="184622" y="110950"/>
                  </a:lnTo>
                  <a:lnTo>
                    <a:pt x="212819" y="78759"/>
                  </a:lnTo>
                  <a:lnTo>
                    <a:pt x="219314" y="76544"/>
                  </a:lnTo>
                  <a:lnTo>
                    <a:pt x="233927" y="79015"/>
                  </a:lnTo>
                  <a:lnTo>
                    <a:pt x="238934" y="85036"/>
                  </a:lnTo>
                  <a:lnTo>
                    <a:pt x="257268" y="13313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9608028" y="2649483"/>
              <a:ext cx="69352" cy="247538"/>
            </a:xfrm>
            <a:custGeom>
              <a:avLst/>
              <a:gdLst/>
              <a:ahLst/>
              <a:cxnLst/>
              <a:rect l="0" t="0" r="0" b="0"/>
              <a:pathLst>
                <a:path w="69352" h="247538">
                  <a:moveTo>
                    <a:pt x="44388" y="13253"/>
                  </a:moveTo>
                  <a:lnTo>
                    <a:pt x="48806" y="0"/>
                  </a:lnTo>
                  <a:lnTo>
                    <a:pt x="50107" y="1644"/>
                  </a:lnTo>
                  <a:lnTo>
                    <a:pt x="51013" y="28612"/>
                  </a:lnTo>
                  <a:lnTo>
                    <a:pt x="41026" y="87208"/>
                  </a:lnTo>
                  <a:lnTo>
                    <a:pt x="36122" y="146924"/>
                  </a:lnTo>
                  <a:lnTo>
                    <a:pt x="27209" y="201729"/>
                  </a:lnTo>
                  <a:lnTo>
                    <a:pt x="16545" y="244024"/>
                  </a:lnTo>
                  <a:lnTo>
                    <a:pt x="13807" y="247537"/>
                  </a:lnTo>
                  <a:lnTo>
                    <a:pt x="11057" y="247105"/>
                  </a:lnTo>
                  <a:lnTo>
                    <a:pt x="8299" y="244044"/>
                  </a:lnTo>
                  <a:lnTo>
                    <a:pt x="0" y="222066"/>
                  </a:lnTo>
                  <a:lnTo>
                    <a:pt x="3" y="214407"/>
                  </a:lnTo>
                  <a:lnTo>
                    <a:pt x="4937" y="200966"/>
                  </a:lnTo>
                  <a:lnTo>
                    <a:pt x="10691" y="197567"/>
                  </a:lnTo>
                  <a:lnTo>
                    <a:pt x="69351" y="1963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49" name="Freeform 148"/>
          <p:cNvSpPr/>
          <p:nvPr/>
        </p:nvSpPr>
        <p:spPr>
          <a:xfrm>
            <a:off x="7771859" y="3761907"/>
            <a:ext cx="2471352" cy="74097"/>
          </a:xfrm>
          <a:custGeom>
            <a:avLst/>
            <a:gdLst/>
            <a:ahLst/>
            <a:cxnLst/>
            <a:rect l="0" t="0" r="0" b="0"/>
            <a:pathLst>
              <a:path w="2471352" h="74097">
                <a:moveTo>
                  <a:pt x="0" y="57454"/>
                </a:moveTo>
                <a:lnTo>
                  <a:pt x="58622" y="43261"/>
                </a:lnTo>
                <a:lnTo>
                  <a:pt x="113281" y="34892"/>
                </a:lnTo>
                <a:lnTo>
                  <a:pt x="176195" y="26116"/>
                </a:lnTo>
                <a:lnTo>
                  <a:pt x="237050" y="18708"/>
                </a:lnTo>
                <a:lnTo>
                  <a:pt x="291491" y="13948"/>
                </a:lnTo>
                <a:lnTo>
                  <a:pt x="351178" y="8796"/>
                </a:lnTo>
                <a:lnTo>
                  <a:pt x="410668" y="6854"/>
                </a:lnTo>
                <a:lnTo>
                  <a:pt x="459453" y="1883"/>
                </a:lnTo>
                <a:lnTo>
                  <a:pt x="513560" y="0"/>
                </a:lnTo>
                <a:lnTo>
                  <a:pt x="566061" y="366"/>
                </a:lnTo>
                <a:lnTo>
                  <a:pt x="622195" y="4995"/>
                </a:lnTo>
                <a:lnTo>
                  <a:pt x="679816" y="6778"/>
                </a:lnTo>
                <a:lnTo>
                  <a:pt x="738802" y="8230"/>
                </a:lnTo>
                <a:lnTo>
                  <a:pt x="801789" y="13181"/>
                </a:lnTo>
                <a:lnTo>
                  <a:pt x="862776" y="15058"/>
                </a:lnTo>
                <a:lnTo>
                  <a:pt x="905525" y="15498"/>
                </a:lnTo>
                <a:lnTo>
                  <a:pt x="949179" y="18158"/>
                </a:lnTo>
                <a:lnTo>
                  <a:pt x="993236" y="21498"/>
                </a:lnTo>
                <a:lnTo>
                  <a:pt x="1037472" y="22983"/>
                </a:lnTo>
                <a:lnTo>
                  <a:pt x="1084252" y="23642"/>
                </a:lnTo>
                <a:lnTo>
                  <a:pt x="1131856" y="23935"/>
                </a:lnTo>
                <a:lnTo>
                  <a:pt x="1177668" y="24066"/>
                </a:lnTo>
                <a:lnTo>
                  <a:pt x="1225151" y="24124"/>
                </a:lnTo>
                <a:lnTo>
                  <a:pt x="1273990" y="24149"/>
                </a:lnTo>
                <a:lnTo>
                  <a:pt x="1323433" y="24161"/>
                </a:lnTo>
                <a:lnTo>
                  <a:pt x="1373145" y="24166"/>
                </a:lnTo>
                <a:lnTo>
                  <a:pt x="1422051" y="25092"/>
                </a:lnTo>
                <a:lnTo>
                  <a:pt x="1468442" y="28586"/>
                </a:lnTo>
                <a:lnTo>
                  <a:pt x="1516181" y="30756"/>
                </a:lnTo>
                <a:lnTo>
                  <a:pt x="1565135" y="31720"/>
                </a:lnTo>
                <a:lnTo>
                  <a:pt x="1614629" y="32148"/>
                </a:lnTo>
                <a:lnTo>
                  <a:pt x="1661898" y="32339"/>
                </a:lnTo>
                <a:lnTo>
                  <a:pt x="1707561" y="32423"/>
                </a:lnTo>
                <a:lnTo>
                  <a:pt x="1752512" y="32461"/>
                </a:lnTo>
                <a:lnTo>
                  <a:pt x="1797144" y="34943"/>
                </a:lnTo>
                <a:lnTo>
                  <a:pt x="1841636" y="38204"/>
                </a:lnTo>
                <a:lnTo>
                  <a:pt x="1886064" y="39653"/>
                </a:lnTo>
                <a:lnTo>
                  <a:pt x="1930466" y="37832"/>
                </a:lnTo>
                <a:lnTo>
                  <a:pt x="1973930" y="35789"/>
                </a:lnTo>
                <a:lnTo>
                  <a:pt x="2034785" y="38913"/>
                </a:lnTo>
                <a:lnTo>
                  <a:pt x="2092881" y="40249"/>
                </a:lnTo>
                <a:lnTo>
                  <a:pt x="2145638" y="40645"/>
                </a:lnTo>
                <a:lnTo>
                  <a:pt x="2196404" y="40763"/>
                </a:lnTo>
                <a:lnTo>
                  <a:pt x="2246578" y="40797"/>
                </a:lnTo>
                <a:lnTo>
                  <a:pt x="2295654" y="40808"/>
                </a:lnTo>
                <a:lnTo>
                  <a:pt x="2356586" y="43277"/>
                </a:lnTo>
                <a:lnTo>
                  <a:pt x="2412933" y="52394"/>
                </a:lnTo>
                <a:lnTo>
                  <a:pt x="2471351" y="74096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547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48684" y="484159"/>
            <a:ext cx="2787331" cy="876768"/>
            <a:chOff x="448684" y="484159"/>
            <a:chExt cx="2787331" cy="876768"/>
          </a:xfrm>
        </p:grpSpPr>
        <p:sp>
          <p:nvSpPr>
            <p:cNvPr id="2" name="Freeform 1"/>
            <p:cNvSpPr/>
            <p:nvPr/>
          </p:nvSpPr>
          <p:spPr>
            <a:xfrm>
              <a:off x="448684" y="484159"/>
              <a:ext cx="230603" cy="498849"/>
            </a:xfrm>
            <a:custGeom>
              <a:avLst/>
              <a:gdLst/>
              <a:ahLst/>
              <a:cxnLst/>
              <a:rect l="0" t="0" r="0" b="0"/>
              <a:pathLst>
                <a:path w="230603" h="498849">
                  <a:moveTo>
                    <a:pt x="24742" y="204813"/>
                  </a:moveTo>
                  <a:lnTo>
                    <a:pt x="31906" y="267140"/>
                  </a:lnTo>
                  <a:lnTo>
                    <a:pt x="37138" y="314196"/>
                  </a:lnTo>
                  <a:lnTo>
                    <a:pt x="44543" y="367689"/>
                  </a:lnTo>
                  <a:lnTo>
                    <a:pt x="52593" y="420110"/>
                  </a:lnTo>
                  <a:lnTo>
                    <a:pt x="55104" y="478105"/>
                  </a:lnTo>
                  <a:lnTo>
                    <a:pt x="48715" y="496087"/>
                  </a:lnTo>
                  <a:lnTo>
                    <a:pt x="44422" y="498848"/>
                  </a:lnTo>
                  <a:lnTo>
                    <a:pt x="39711" y="497916"/>
                  </a:lnTo>
                  <a:lnTo>
                    <a:pt x="34721" y="494520"/>
                  </a:lnTo>
                  <a:lnTo>
                    <a:pt x="26712" y="478420"/>
                  </a:lnTo>
                  <a:lnTo>
                    <a:pt x="11133" y="423804"/>
                  </a:lnTo>
                  <a:lnTo>
                    <a:pt x="1457" y="368443"/>
                  </a:lnTo>
                  <a:lnTo>
                    <a:pt x="0" y="306399"/>
                  </a:lnTo>
                  <a:lnTo>
                    <a:pt x="733" y="248496"/>
                  </a:lnTo>
                  <a:lnTo>
                    <a:pt x="6947" y="186584"/>
                  </a:lnTo>
                  <a:lnTo>
                    <a:pt x="15440" y="142178"/>
                  </a:lnTo>
                  <a:lnTo>
                    <a:pt x="40921" y="80228"/>
                  </a:lnTo>
                  <a:lnTo>
                    <a:pt x="56805" y="46759"/>
                  </a:lnTo>
                  <a:lnTo>
                    <a:pt x="78673" y="20081"/>
                  </a:lnTo>
                  <a:lnTo>
                    <a:pt x="93090" y="8373"/>
                  </a:lnTo>
                  <a:lnTo>
                    <a:pt x="111209" y="1936"/>
                  </a:lnTo>
                  <a:lnTo>
                    <a:pt x="130665" y="0"/>
                  </a:lnTo>
                  <a:lnTo>
                    <a:pt x="148557" y="2222"/>
                  </a:lnTo>
                  <a:lnTo>
                    <a:pt x="178642" y="17505"/>
                  </a:lnTo>
                  <a:lnTo>
                    <a:pt x="202143" y="39600"/>
                  </a:lnTo>
                  <a:lnTo>
                    <a:pt x="220007" y="71915"/>
                  </a:lnTo>
                  <a:lnTo>
                    <a:pt x="228576" y="97635"/>
                  </a:lnTo>
                  <a:lnTo>
                    <a:pt x="230602" y="127342"/>
                  </a:lnTo>
                  <a:lnTo>
                    <a:pt x="221023" y="171189"/>
                  </a:lnTo>
                  <a:lnTo>
                    <a:pt x="208742" y="196392"/>
                  </a:lnTo>
                  <a:lnTo>
                    <a:pt x="188975" y="217008"/>
                  </a:lnTo>
                  <a:lnTo>
                    <a:pt x="149270" y="243733"/>
                  </a:lnTo>
                  <a:lnTo>
                    <a:pt x="86876" y="265677"/>
                  </a:lnTo>
                  <a:lnTo>
                    <a:pt x="78184" y="265730"/>
                  </a:lnTo>
                  <a:lnTo>
                    <a:pt x="49705" y="25474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658501" y="863545"/>
              <a:ext cx="193237" cy="166591"/>
            </a:xfrm>
            <a:custGeom>
              <a:avLst/>
              <a:gdLst/>
              <a:ahLst/>
              <a:cxnLst/>
              <a:rect l="0" t="0" r="0" b="0"/>
              <a:pathLst>
                <a:path w="193237" h="166591">
                  <a:moveTo>
                    <a:pt x="31272" y="169"/>
                  </a:moveTo>
                  <a:lnTo>
                    <a:pt x="14414" y="57331"/>
                  </a:lnTo>
                  <a:lnTo>
                    <a:pt x="435" y="117299"/>
                  </a:lnTo>
                  <a:lnTo>
                    <a:pt x="0" y="130815"/>
                  </a:lnTo>
                  <a:lnTo>
                    <a:pt x="13201" y="72915"/>
                  </a:lnTo>
                  <a:lnTo>
                    <a:pt x="37362" y="18903"/>
                  </a:lnTo>
                  <a:lnTo>
                    <a:pt x="50621" y="6030"/>
                  </a:lnTo>
                  <a:lnTo>
                    <a:pt x="58040" y="1303"/>
                  </a:lnTo>
                  <a:lnTo>
                    <a:pt x="64835" y="0"/>
                  </a:lnTo>
                  <a:lnTo>
                    <a:pt x="71214" y="981"/>
                  </a:lnTo>
                  <a:lnTo>
                    <a:pt x="83233" y="7002"/>
                  </a:lnTo>
                  <a:lnTo>
                    <a:pt x="132740" y="47480"/>
                  </a:lnTo>
                  <a:lnTo>
                    <a:pt x="150950" y="51091"/>
                  </a:lnTo>
                  <a:lnTo>
                    <a:pt x="170447" y="48689"/>
                  </a:lnTo>
                  <a:lnTo>
                    <a:pt x="188357" y="41458"/>
                  </a:lnTo>
                  <a:lnTo>
                    <a:pt x="192394" y="36940"/>
                  </a:lnTo>
                  <a:lnTo>
                    <a:pt x="193236" y="32080"/>
                  </a:lnTo>
                  <a:lnTo>
                    <a:pt x="191948" y="26991"/>
                  </a:lnTo>
                  <a:lnTo>
                    <a:pt x="187391" y="25447"/>
                  </a:lnTo>
                  <a:lnTo>
                    <a:pt x="172466" y="28662"/>
                  </a:lnTo>
                  <a:lnTo>
                    <a:pt x="155971" y="41186"/>
                  </a:lnTo>
                  <a:lnTo>
                    <a:pt x="127198" y="79360"/>
                  </a:lnTo>
                  <a:lnTo>
                    <a:pt x="122600" y="100701"/>
                  </a:lnTo>
                  <a:lnTo>
                    <a:pt x="124562" y="120664"/>
                  </a:lnTo>
                  <a:lnTo>
                    <a:pt x="131598" y="135700"/>
                  </a:lnTo>
                  <a:lnTo>
                    <a:pt x="172730" y="1665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1097505" y="921962"/>
              <a:ext cx="149780" cy="33285"/>
            </a:xfrm>
            <a:custGeom>
              <a:avLst/>
              <a:gdLst/>
              <a:ahLst/>
              <a:cxnLst/>
              <a:rect l="0" t="0" r="0" b="0"/>
              <a:pathLst>
                <a:path w="149780" h="33285">
                  <a:moveTo>
                    <a:pt x="0" y="0"/>
                  </a:moveTo>
                  <a:lnTo>
                    <a:pt x="34745" y="18746"/>
                  </a:lnTo>
                  <a:lnTo>
                    <a:pt x="90719" y="30730"/>
                  </a:lnTo>
                  <a:lnTo>
                    <a:pt x="149779" y="332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1431503" y="631056"/>
              <a:ext cx="195155" cy="350214"/>
            </a:xfrm>
            <a:custGeom>
              <a:avLst/>
              <a:gdLst/>
              <a:ahLst/>
              <a:cxnLst/>
              <a:rect l="0" t="0" r="0" b="0"/>
              <a:pathLst>
                <a:path w="195155" h="350214">
                  <a:moveTo>
                    <a:pt x="7165" y="124485"/>
                  </a:moveTo>
                  <a:lnTo>
                    <a:pt x="4699" y="176329"/>
                  </a:lnTo>
                  <a:lnTo>
                    <a:pt x="0" y="234681"/>
                  </a:lnTo>
                  <a:lnTo>
                    <a:pt x="5715" y="296853"/>
                  </a:lnTo>
                  <a:lnTo>
                    <a:pt x="10527" y="319437"/>
                  </a:lnTo>
                  <a:lnTo>
                    <a:pt x="13104" y="323795"/>
                  </a:lnTo>
                  <a:lnTo>
                    <a:pt x="15747" y="323926"/>
                  </a:lnTo>
                  <a:lnTo>
                    <a:pt x="18434" y="321241"/>
                  </a:lnTo>
                  <a:lnTo>
                    <a:pt x="23099" y="259801"/>
                  </a:lnTo>
                  <a:lnTo>
                    <a:pt x="28084" y="200318"/>
                  </a:lnTo>
                  <a:lnTo>
                    <a:pt x="31329" y="147238"/>
                  </a:lnTo>
                  <a:lnTo>
                    <a:pt x="36440" y="93284"/>
                  </a:lnTo>
                  <a:lnTo>
                    <a:pt x="53868" y="51685"/>
                  </a:lnTo>
                  <a:lnTo>
                    <a:pt x="75243" y="20731"/>
                  </a:lnTo>
                  <a:lnTo>
                    <a:pt x="91046" y="5640"/>
                  </a:lnTo>
                  <a:lnTo>
                    <a:pt x="100993" y="1801"/>
                  </a:lnTo>
                  <a:lnTo>
                    <a:pt x="124372" y="0"/>
                  </a:lnTo>
                  <a:lnTo>
                    <a:pt x="142775" y="4747"/>
                  </a:lnTo>
                  <a:lnTo>
                    <a:pt x="150272" y="8602"/>
                  </a:lnTo>
                  <a:lnTo>
                    <a:pt x="155270" y="14870"/>
                  </a:lnTo>
                  <a:lnTo>
                    <a:pt x="160822" y="31696"/>
                  </a:lnTo>
                  <a:lnTo>
                    <a:pt x="155894" y="51502"/>
                  </a:lnTo>
                  <a:lnTo>
                    <a:pt x="123567" y="113866"/>
                  </a:lnTo>
                  <a:lnTo>
                    <a:pt x="118050" y="122953"/>
                  </a:lnTo>
                  <a:lnTo>
                    <a:pt x="114386" y="145377"/>
                  </a:lnTo>
                  <a:lnTo>
                    <a:pt x="114704" y="157829"/>
                  </a:lnTo>
                  <a:lnTo>
                    <a:pt x="122453" y="176595"/>
                  </a:lnTo>
                  <a:lnTo>
                    <a:pt x="175541" y="235346"/>
                  </a:lnTo>
                  <a:lnTo>
                    <a:pt x="187090" y="250495"/>
                  </a:lnTo>
                  <a:lnTo>
                    <a:pt x="193456" y="268939"/>
                  </a:lnTo>
                  <a:lnTo>
                    <a:pt x="195154" y="279035"/>
                  </a:lnTo>
                  <a:lnTo>
                    <a:pt x="193512" y="287615"/>
                  </a:lnTo>
                  <a:lnTo>
                    <a:pt x="184291" y="302079"/>
                  </a:lnTo>
                  <a:lnTo>
                    <a:pt x="159088" y="320618"/>
                  </a:lnTo>
                  <a:lnTo>
                    <a:pt x="99983" y="346583"/>
                  </a:lnTo>
                  <a:lnTo>
                    <a:pt x="88459" y="350213"/>
                  </a:lnTo>
                  <a:lnTo>
                    <a:pt x="81701" y="349860"/>
                  </a:lnTo>
                  <a:lnTo>
                    <a:pt x="78121" y="346851"/>
                  </a:lnTo>
                  <a:lnTo>
                    <a:pt x="76658" y="342071"/>
                  </a:lnTo>
                  <a:lnTo>
                    <a:pt x="77532" y="337960"/>
                  </a:lnTo>
                  <a:lnTo>
                    <a:pt x="90375" y="3241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1681579" y="895005"/>
              <a:ext cx="264543" cy="163390"/>
            </a:xfrm>
            <a:custGeom>
              <a:avLst/>
              <a:gdLst/>
              <a:ahLst/>
              <a:cxnLst/>
              <a:rect l="0" t="0" r="0" b="0"/>
              <a:pathLst>
                <a:path w="264543" h="163390">
                  <a:moveTo>
                    <a:pt x="23362" y="10315"/>
                  </a:moveTo>
                  <a:lnTo>
                    <a:pt x="22438" y="66162"/>
                  </a:lnTo>
                  <a:lnTo>
                    <a:pt x="9169" y="124921"/>
                  </a:lnTo>
                  <a:lnTo>
                    <a:pt x="3802" y="146618"/>
                  </a:lnTo>
                  <a:lnTo>
                    <a:pt x="2001" y="150186"/>
                  </a:lnTo>
                  <a:lnTo>
                    <a:pt x="800" y="148865"/>
                  </a:lnTo>
                  <a:lnTo>
                    <a:pt x="0" y="144287"/>
                  </a:lnTo>
                  <a:lnTo>
                    <a:pt x="3291" y="124591"/>
                  </a:lnTo>
                  <a:lnTo>
                    <a:pt x="34000" y="67854"/>
                  </a:lnTo>
                  <a:lnTo>
                    <a:pt x="74648" y="18147"/>
                  </a:lnTo>
                  <a:lnTo>
                    <a:pt x="103072" y="2363"/>
                  </a:lnTo>
                  <a:lnTo>
                    <a:pt x="126590" y="0"/>
                  </a:lnTo>
                  <a:lnTo>
                    <a:pt x="174938" y="6017"/>
                  </a:lnTo>
                  <a:lnTo>
                    <a:pt x="204492" y="17876"/>
                  </a:lnTo>
                  <a:lnTo>
                    <a:pt x="207910" y="21828"/>
                  </a:lnTo>
                  <a:lnTo>
                    <a:pt x="207415" y="25386"/>
                  </a:lnTo>
                  <a:lnTo>
                    <a:pt x="151094" y="78396"/>
                  </a:lnTo>
                  <a:lnTo>
                    <a:pt x="126804" y="116869"/>
                  </a:lnTo>
                  <a:lnTo>
                    <a:pt x="122834" y="125730"/>
                  </a:lnTo>
                  <a:lnTo>
                    <a:pt x="122036" y="134411"/>
                  </a:lnTo>
                  <a:lnTo>
                    <a:pt x="126081" y="151453"/>
                  </a:lnTo>
                  <a:lnTo>
                    <a:pt x="131598" y="157107"/>
                  </a:lnTo>
                  <a:lnTo>
                    <a:pt x="147589" y="163389"/>
                  </a:lnTo>
                  <a:lnTo>
                    <a:pt x="169489" y="161250"/>
                  </a:lnTo>
                  <a:lnTo>
                    <a:pt x="191858" y="154136"/>
                  </a:lnTo>
                  <a:lnTo>
                    <a:pt x="221286" y="134501"/>
                  </a:lnTo>
                  <a:lnTo>
                    <a:pt x="249322" y="103982"/>
                  </a:lnTo>
                  <a:lnTo>
                    <a:pt x="264542" y="77516"/>
                  </a:lnTo>
                  <a:lnTo>
                    <a:pt x="264306" y="58057"/>
                  </a:lnTo>
                  <a:lnTo>
                    <a:pt x="261655" y="47690"/>
                  </a:lnTo>
                  <a:lnTo>
                    <a:pt x="256189" y="39854"/>
                  </a:lnTo>
                  <a:lnTo>
                    <a:pt x="240253" y="28683"/>
                  </a:lnTo>
                  <a:lnTo>
                    <a:pt x="232676" y="27183"/>
                  </a:lnTo>
                  <a:lnTo>
                    <a:pt x="225775" y="28032"/>
                  </a:lnTo>
                  <a:lnTo>
                    <a:pt x="206425" y="3527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1972446" y="921910"/>
              <a:ext cx="149049" cy="118391"/>
            </a:xfrm>
            <a:custGeom>
              <a:avLst/>
              <a:gdLst/>
              <a:ahLst/>
              <a:cxnLst/>
              <a:rect l="0" t="0" r="0" b="0"/>
              <a:pathLst>
                <a:path w="149049" h="118391">
                  <a:moveTo>
                    <a:pt x="81979" y="8373"/>
                  </a:moveTo>
                  <a:lnTo>
                    <a:pt x="26062" y="42090"/>
                  </a:lnTo>
                  <a:lnTo>
                    <a:pt x="13673" y="54793"/>
                  </a:lnTo>
                  <a:lnTo>
                    <a:pt x="2003" y="72767"/>
                  </a:lnTo>
                  <a:lnTo>
                    <a:pt x="0" y="81813"/>
                  </a:lnTo>
                  <a:lnTo>
                    <a:pt x="2706" y="99260"/>
                  </a:lnTo>
                  <a:lnTo>
                    <a:pt x="6941" y="105947"/>
                  </a:lnTo>
                  <a:lnTo>
                    <a:pt x="19043" y="115842"/>
                  </a:lnTo>
                  <a:lnTo>
                    <a:pt x="36133" y="118390"/>
                  </a:lnTo>
                  <a:lnTo>
                    <a:pt x="56056" y="115517"/>
                  </a:lnTo>
                  <a:lnTo>
                    <a:pt x="114327" y="93026"/>
                  </a:lnTo>
                  <a:lnTo>
                    <a:pt x="131489" y="80205"/>
                  </a:lnTo>
                  <a:lnTo>
                    <a:pt x="143432" y="62796"/>
                  </a:lnTo>
                  <a:lnTo>
                    <a:pt x="147911" y="52976"/>
                  </a:lnTo>
                  <a:lnTo>
                    <a:pt x="149048" y="43656"/>
                  </a:lnTo>
                  <a:lnTo>
                    <a:pt x="145380" y="25903"/>
                  </a:lnTo>
                  <a:lnTo>
                    <a:pt x="135121" y="11233"/>
                  </a:lnTo>
                  <a:lnTo>
                    <a:pt x="128502" y="4732"/>
                  </a:lnTo>
                  <a:lnTo>
                    <a:pt x="120391" y="1323"/>
                  </a:lnTo>
                  <a:lnTo>
                    <a:pt x="101516" y="0"/>
                  </a:lnTo>
                  <a:lnTo>
                    <a:pt x="88197" y="2494"/>
                  </a:lnTo>
                  <a:lnTo>
                    <a:pt x="73658" y="83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2213348" y="805467"/>
              <a:ext cx="190562" cy="236645"/>
            </a:xfrm>
            <a:custGeom>
              <a:avLst/>
              <a:gdLst/>
              <a:ahLst/>
              <a:cxnLst/>
              <a:rect l="0" t="0" r="0" b="0"/>
              <a:pathLst>
                <a:path w="190562" h="236645">
                  <a:moveTo>
                    <a:pt x="90709" y="0"/>
                  </a:moveTo>
                  <a:lnTo>
                    <a:pt x="81874" y="8835"/>
                  </a:lnTo>
                  <a:lnTo>
                    <a:pt x="56006" y="65031"/>
                  </a:lnTo>
                  <a:lnTo>
                    <a:pt x="29596" y="124726"/>
                  </a:lnTo>
                  <a:lnTo>
                    <a:pt x="5190" y="185523"/>
                  </a:lnTo>
                  <a:lnTo>
                    <a:pt x="412" y="195798"/>
                  </a:lnTo>
                  <a:lnTo>
                    <a:pt x="0" y="203572"/>
                  </a:lnTo>
                  <a:lnTo>
                    <a:pt x="2499" y="209680"/>
                  </a:lnTo>
                  <a:lnTo>
                    <a:pt x="6940" y="214676"/>
                  </a:lnTo>
                  <a:lnTo>
                    <a:pt x="11749" y="216158"/>
                  </a:lnTo>
                  <a:lnTo>
                    <a:pt x="16803" y="215296"/>
                  </a:lnTo>
                  <a:lnTo>
                    <a:pt x="32753" y="205249"/>
                  </a:lnTo>
                  <a:lnTo>
                    <a:pt x="95105" y="144526"/>
                  </a:lnTo>
                  <a:lnTo>
                    <a:pt x="133857" y="110973"/>
                  </a:lnTo>
                  <a:lnTo>
                    <a:pt x="137041" y="110965"/>
                  </a:lnTo>
                  <a:lnTo>
                    <a:pt x="137314" y="114657"/>
                  </a:lnTo>
                  <a:lnTo>
                    <a:pt x="131763" y="128622"/>
                  </a:lnTo>
                  <a:lnTo>
                    <a:pt x="106696" y="173965"/>
                  </a:lnTo>
                  <a:lnTo>
                    <a:pt x="104903" y="191039"/>
                  </a:lnTo>
                  <a:lnTo>
                    <a:pt x="105719" y="199475"/>
                  </a:lnTo>
                  <a:lnTo>
                    <a:pt x="114022" y="216245"/>
                  </a:lnTo>
                  <a:lnTo>
                    <a:pt x="120119" y="224600"/>
                  </a:lnTo>
                  <a:lnTo>
                    <a:pt x="128807" y="230170"/>
                  </a:lnTo>
                  <a:lnTo>
                    <a:pt x="150787" y="236359"/>
                  </a:lnTo>
                  <a:lnTo>
                    <a:pt x="168569" y="236644"/>
                  </a:lnTo>
                  <a:lnTo>
                    <a:pt x="190561" y="2329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2453835" y="950587"/>
              <a:ext cx="324522" cy="183904"/>
            </a:xfrm>
            <a:custGeom>
              <a:avLst/>
              <a:gdLst/>
              <a:ahLst/>
              <a:cxnLst/>
              <a:rect l="0" t="0" r="0" b="0"/>
              <a:pathLst>
                <a:path w="324522" h="183904">
                  <a:moveTo>
                    <a:pt x="0" y="54585"/>
                  </a:moveTo>
                  <a:lnTo>
                    <a:pt x="34746" y="27004"/>
                  </a:lnTo>
                  <a:lnTo>
                    <a:pt x="54263" y="3883"/>
                  </a:lnTo>
                  <a:lnTo>
                    <a:pt x="55592" y="444"/>
                  </a:lnTo>
                  <a:lnTo>
                    <a:pt x="53703" y="0"/>
                  </a:lnTo>
                  <a:lnTo>
                    <a:pt x="49671" y="1553"/>
                  </a:lnTo>
                  <a:lnTo>
                    <a:pt x="35161" y="16991"/>
                  </a:lnTo>
                  <a:lnTo>
                    <a:pt x="23568" y="43549"/>
                  </a:lnTo>
                  <a:lnTo>
                    <a:pt x="23112" y="74840"/>
                  </a:lnTo>
                  <a:lnTo>
                    <a:pt x="33250" y="103117"/>
                  </a:lnTo>
                  <a:lnTo>
                    <a:pt x="39733" y="109129"/>
                  </a:lnTo>
                  <a:lnTo>
                    <a:pt x="56799" y="115809"/>
                  </a:lnTo>
                  <a:lnTo>
                    <a:pt x="111180" y="120450"/>
                  </a:lnTo>
                  <a:lnTo>
                    <a:pt x="124046" y="120684"/>
                  </a:lnTo>
                  <a:lnTo>
                    <a:pt x="133548" y="123614"/>
                  </a:lnTo>
                  <a:lnTo>
                    <a:pt x="146572" y="134267"/>
                  </a:lnTo>
                  <a:lnTo>
                    <a:pt x="149490" y="140990"/>
                  </a:lnTo>
                  <a:lnTo>
                    <a:pt x="150267" y="155858"/>
                  </a:lnTo>
                  <a:lnTo>
                    <a:pt x="140288" y="183380"/>
                  </a:lnTo>
                  <a:lnTo>
                    <a:pt x="141603" y="183903"/>
                  </a:lnTo>
                  <a:lnTo>
                    <a:pt x="144328" y="182402"/>
                  </a:lnTo>
                  <a:lnTo>
                    <a:pt x="175477" y="125256"/>
                  </a:lnTo>
                  <a:lnTo>
                    <a:pt x="210870" y="63146"/>
                  </a:lnTo>
                  <a:lnTo>
                    <a:pt x="233832" y="42432"/>
                  </a:lnTo>
                  <a:lnTo>
                    <a:pt x="241873" y="39087"/>
                  </a:lnTo>
                  <a:lnTo>
                    <a:pt x="258203" y="37835"/>
                  </a:lnTo>
                  <a:lnTo>
                    <a:pt x="303712" y="53566"/>
                  </a:lnTo>
                  <a:lnTo>
                    <a:pt x="324521" y="6290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800946" y="988273"/>
              <a:ext cx="127190" cy="133395"/>
            </a:xfrm>
            <a:custGeom>
              <a:avLst/>
              <a:gdLst/>
              <a:ahLst/>
              <a:cxnLst/>
              <a:rect l="0" t="0" r="0" b="0"/>
              <a:pathLst>
                <a:path w="127190" h="133395">
                  <a:moveTo>
                    <a:pt x="127189" y="58504"/>
                  </a:moveTo>
                  <a:lnTo>
                    <a:pt x="111190" y="23759"/>
                  </a:lnTo>
                  <a:lnTo>
                    <a:pt x="96048" y="4242"/>
                  </a:lnTo>
                  <a:lnTo>
                    <a:pt x="87937" y="1064"/>
                  </a:lnTo>
                  <a:lnTo>
                    <a:pt x="66598" y="0"/>
                  </a:lnTo>
                  <a:lnTo>
                    <a:pt x="46635" y="7539"/>
                  </a:lnTo>
                  <a:lnTo>
                    <a:pt x="29442" y="21060"/>
                  </a:lnTo>
                  <a:lnTo>
                    <a:pt x="5803" y="57409"/>
                  </a:lnTo>
                  <a:lnTo>
                    <a:pt x="1886" y="66095"/>
                  </a:lnTo>
                  <a:lnTo>
                    <a:pt x="0" y="85608"/>
                  </a:lnTo>
                  <a:lnTo>
                    <a:pt x="791" y="95990"/>
                  </a:lnTo>
                  <a:lnTo>
                    <a:pt x="5017" y="103835"/>
                  </a:lnTo>
                  <a:lnTo>
                    <a:pt x="19574" y="115017"/>
                  </a:lnTo>
                  <a:lnTo>
                    <a:pt x="27709" y="116520"/>
                  </a:lnTo>
                  <a:lnTo>
                    <a:pt x="68991" y="105444"/>
                  </a:lnTo>
                  <a:lnTo>
                    <a:pt x="74522" y="107364"/>
                  </a:lnTo>
                  <a:lnTo>
                    <a:pt x="78209" y="112343"/>
                  </a:lnTo>
                  <a:lnTo>
                    <a:pt x="80667" y="119360"/>
                  </a:lnTo>
                  <a:lnTo>
                    <a:pt x="85080" y="124038"/>
                  </a:lnTo>
                  <a:lnTo>
                    <a:pt x="110547" y="1333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980472" y="1005023"/>
              <a:ext cx="255543" cy="355904"/>
            </a:xfrm>
            <a:custGeom>
              <a:avLst/>
              <a:gdLst/>
              <a:ahLst/>
              <a:cxnLst/>
              <a:rect l="0" t="0" r="0" b="0"/>
              <a:pathLst>
                <a:path w="255543" h="355904">
                  <a:moveTo>
                    <a:pt x="47516" y="16791"/>
                  </a:moveTo>
                  <a:lnTo>
                    <a:pt x="55990" y="75413"/>
                  </a:lnTo>
                  <a:lnTo>
                    <a:pt x="67317" y="137821"/>
                  </a:lnTo>
                  <a:lnTo>
                    <a:pt x="76443" y="198366"/>
                  </a:lnTo>
                  <a:lnTo>
                    <a:pt x="80226" y="255246"/>
                  </a:lnTo>
                  <a:lnTo>
                    <a:pt x="80687" y="313011"/>
                  </a:lnTo>
                  <a:lnTo>
                    <a:pt x="71932" y="346179"/>
                  </a:lnTo>
                  <a:lnTo>
                    <a:pt x="64718" y="351953"/>
                  </a:lnTo>
                  <a:lnTo>
                    <a:pt x="44375" y="355903"/>
                  </a:lnTo>
                  <a:lnTo>
                    <a:pt x="35251" y="353813"/>
                  </a:lnTo>
                  <a:lnTo>
                    <a:pt x="20184" y="344095"/>
                  </a:lnTo>
                  <a:lnTo>
                    <a:pt x="9789" y="328064"/>
                  </a:lnTo>
                  <a:lnTo>
                    <a:pt x="3012" y="307687"/>
                  </a:lnTo>
                  <a:lnTo>
                    <a:pt x="0" y="283222"/>
                  </a:lnTo>
                  <a:lnTo>
                    <a:pt x="7138" y="247875"/>
                  </a:lnTo>
                  <a:lnTo>
                    <a:pt x="20965" y="218397"/>
                  </a:lnTo>
                  <a:lnTo>
                    <a:pt x="72873" y="166835"/>
                  </a:lnTo>
                  <a:lnTo>
                    <a:pt x="128159" y="125060"/>
                  </a:lnTo>
                  <a:lnTo>
                    <a:pt x="188824" y="79407"/>
                  </a:lnTo>
                  <a:lnTo>
                    <a:pt x="217811" y="60389"/>
                  </a:lnTo>
                  <a:lnTo>
                    <a:pt x="235630" y="44297"/>
                  </a:lnTo>
                  <a:lnTo>
                    <a:pt x="242069" y="28400"/>
                  </a:lnTo>
                  <a:lnTo>
                    <a:pt x="243787" y="18983"/>
                  </a:lnTo>
                  <a:lnTo>
                    <a:pt x="241233" y="11780"/>
                  </a:lnTo>
                  <a:lnTo>
                    <a:pt x="235832" y="6054"/>
                  </a:lnTo>
                  <a:lnTo>
                    <a:pt x="228534" y="1312"/>
                  </a:lnTo>
                  <a:lnTo>
                    <a:pt x="219970" y="0"/>
                  </a:lnTo>
                  <a:lnTo>
                    <a:pt x="200593" y="3473"/>
                  </a:lnTo>
                  <a:lnTo>
                    <a:pt x="184584" y="13646"/>
                  </a:lnTo>
                  <a:lnTo>
                    <a:pt x="177726" y="20242"/>
                  </a:lnTo>
                  <a:lnTo>
                    <a:pt x="170106" y="39898"/>
                  </a:lnTo>
                  <a:lnTo>
                    <a:pt x="167644" y="62194"/>
                  </a:lnTo>
                  <a:lnTo>
                    <a:pt x="169632" y="81349"/>
                  </a:lnTo>
                  <a:lnTo>
                    <a:pt x="184784" y="112144"/>
                  </a:lnTo>
                  <a:lnTo>
                    <a:pt x="229388" y="166708"/>
                  </a:lnTo>
                  <a:lnTo>
                    <a:pt x="255542" y="19985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64668" y="1789150"/>
            <a:ext cx="1062950" cy="738242"/>
            <a:chOff x="464668" y="1789150"/>
            <a:chExt cx="1062950" cy="738242"/>
          </a:xfrm>
        </p:grpSpPr>
        <p:sp>
          <p:nvSpPr>
            <p:cNvPr id="13" name="Freeform 12"/>
            <p:cNvSpPr/>
            <p:nvPr/>
          </p:nvSpPr>
          <p:spPr>
            <a:xfrm>
              <a:off x="464668" y="1839077"/>
              <a:ext cx="23363" cy="365121"/>
            </a:xfrm>
            <a:custGeom>
              <a:avLst/>
              <a:gdLst/>
              <a:ahLst/>
              <a:cxnLst/>
              <a:rect l="0" t="0" r="0" b="0"/>
              <a:pathLst>
                <a:path w="23363" h="365121">
                  <a:moveTo>
                    <a:pt x="0" y="0"/>
                  </a:moveTo>
                  <a:lnTo>
                    <a:pt x="16859" y="60847"/>
                  </a:lnTo>
                  <a:lnTo>
                    <a:pt x="23362" y="107557"/>
                  </a:lnTo>
                  <a:lnTo>
                    <a:pt x="18928" y="166093"/>
                  </a:lnTo>
                  <a:lnTo>
                    <a:pt x="14628" y="222583"/>
                  </a:lnTo>
                  <a:lnTo>
                    <a:pt x="9567" y="281990"/>
                  </a:lnTo>
                  <a:lnTo>
                    <a:pt x="9492" y="339850"/>
                  </a:lnTo>
                  <a:lnTo>
                    <a:pt x="12848" y="361844"/>
                  </a:lnTo>
                  <a:lnTo>
                    <a:pt x="14113" y="365120"/>
                  </a:lnTo>
                  <a:lnTo>
                    <a:pt x="14956" y="363606"/>
                  </a:lnTo>
                  <a:lnTo>
                    <a:pt x="16642" y="3494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89631" y="1789150"/>
              <a:ext cx="232991" cy="33285"/>
            </a:xfrm>
            <a:custGeom>
              <a:avLst/>
              <a:gdLst/>
              <a:ahLst/>
              <a:cxnLst/>
              <a:rect l="0" t="0" r="0" b="0"/>
              <a:pathLst>
                <a:path w="232991" h="33285">
                  <a:moveTo>
                    <a:pt x="0" y="0"/>
                  </a:moveTo>
                  <a:lnTo>
                    <a:pt x="34746" y="18746"/>
                  </a:lnTo>
                  <a:lnTo>
                    <a:pt x="86787" y="23735"/>
                  </a:lnTo>
                  <a:lnTo>
                    <a:pt x="148020" y="24721"/>
                  </a:lnTo>
                  <a:lnTo>
                    <a:pt x="209473" y="30650"/>
                  </a:lnTo>
                  <a:lnTo>
                    <a:pt x="232990" y="332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31237" y="1963892"/>
              <a:ext cx="149779" cy="41606"/>
            </a:xfrm>
            <a:custGeom>
              <a:avLst/>
              <a:gdLst/>
              <a:ahLst/>
              <a:cxnLst/>
              <a:rect l="0" t="0" r="0" b="0"/>
              <a:pathLst>
                <a:path w="149779" h="41606">
                  <a:moveTo>
                    <a:pt x="0" y="0"/>
                  </a:moveTo>
                  <a:lnTo>
                    <a:pt x="13252" y="17670"/>
                  </a:lnTo>
                  <a:lnTo>
                    <a:pt x="29620" y="28810"/>
                  </a:lnTo>
                  <a:lnTo>
                    <a:pt x="50147" y="35918"/>
                  </a:lnTo>
                  <a:lnTo>
                    <a:pt x="110063" y="40857"/>
                  </a:lnTo>
                  <a:lnTo>
                    <a:pt x="149778" y="416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67761" y="2038782"/>
              <a:ext cx="143961" cy="218518"/>
            </a:xfrm>
            <a:custGeom>
              <a:avLst/>
              <a:gdLst/>
              <a:ahLst/>
              <a:cxnLst/>
              <a:rect l="0" t="0" r="0" b="0"/>
              <a:pathLst>
                <a:path w="143961" h="218518">
                  <a:moveTo>
                    <a:pt x="46539" y="0"/>
                  </a:moveTo>
                  <a:lnTo>
                    <a:pt x="15397" y="63097"/>
                  </a:lnTo>
                  <a:lnTo>
                    <a:pt x="1282" y="112453"/>
                  </a:lnTo>
                  <a:lnTo>
                    <a:pt x="0" y="164253"/>
                  </a:lnTo>
                  <a:lnTo>
                    <a:pt x="4590" y="185797"/>
                  </a:lnTo>
                  <a:lnTo>
                    <a:pt x="12794" y="201537"/>
                  </a:lnTo>
                  <a:lnTo>
                    <a:pt x="25069" y="212230"/>
                  </a:lnTo>
                  <a:lnTo>
                    <a:pt x="32225" y="216376"/>
                  </a:lnTo>
                  <a:lnTo>
                    <a:pt x="52505" y="218517"/>
                  </a:lnTo>
                  <a:lnTo>
                    <a:pt x="76002" y="214538"/>
                  </a:lnTo>
                  <a:lnTo>
                    <a:pt x="108174" y="196703"/>
                  </a:lnTo>
                  <a:lnTo>
                    <a:pt x="129315" y="173852"/>
                  </a:lnTo>
                  <a:lnTo>
                    <a:pt x="138185" y="157704"/>
                  </a:lnTo>
                  <a:lnTo>
                    <a:pt x="143960" y="128602"/>
                  </a:lnTo>
                  <a:lnTo>
                    <a:pt x="140379" y="109856"/>
                  </a:lnTo>
                  <a:lnTo>
                    <a:pt x="131700" y="93204"/>
                  </a:lnTo>
                  <a:lnTo>
                    <a:pt x="118597" y="79639"/>
                  </a:lnTo>
                  <a:lnTo>
                    <a:pt x="101062" y="72378"/>
                  </a:lnTo>
                  <a:lnTo>
                    <a:pt x="91209" y="70441"/>
                  </a:lnTo>
                  <a:lnTo>
                    <a:pt x="83715" y="71924"/>
                  </a:lnTo>
                  <a:lnTo>
                    <a:pt x="77795" y="75686"/>
                  </a:lnTo>
                  <a:lnTo>
                    <a:pt x="72923" y="80967"/>
                  </a:lnTo>
                  <a:lnTo>
                    <a:pt x="71525" y="86338"/>
                  </a:lnTo>
                  <a:lnTo>
                    <a:pt x="72442" y="91767"/>
                  </a:lnTo>
                  <a:lnTo>
                    <a:pt x="77467" y="100882"/>
                  </a:lnTo>
                  <a:lnTo>
                    <a:pt x="88144" y="1081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76895" y="2097029"/>
              <a:ext cx="112000" cy="208027"/>
            </a:xfrm>
            <a:custGeom>
              <a:avLst/>
              <a:gdLst/>
              <a:ahLst/>
              <a:cxnLst/>
              <a:rect l="0" t="0" r="0" b="0"/>
              <a:pathLst>
                <a:path w="112000" h="208027">
                  <a:moveTo>
                    <a:pt x="111999" y="0"/>
                  </a:moveTo>
                  <a:lnTo>
                    <a:pt x="50433" y="16042"/>
                  </a:lnTo>
                  <a:lnTo>
                    <a:pt x="31012" y="28395"/>
                  </a:lnTo>
                  <a:lnTo>
                    <a:pt x="8902" y="55360"/>
                  </a:lnTo>
                  <a:lnTo>
                    <a:pt x="1459" y="78537"/>
                  </a:lnTo>
                  <a:lnTo>
                    <a:pt x="0" y="103323"/>
                  </a:lnTo>
                  <a:lnTo>
                    <a:pt x="9575" y="136220"/>
                  </a:lnTo>
                  <a:lnTo>
                    <a:pt x="34728" y="170914"/>
                  </a:lnTo>
                  <a:lnTo>
                    <a:pt x="68040" y="197819"/>
                  </a:lnTo>
                  <a:lnTo>
                    <a:pt x="95357" y="2080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072664" y="2130313"/>
              <a:ext cx="215789" cy="299559"/>
            </a:xfrm>
            <a:custGeom>
              <a:avLst/>
              <a:gdLst/>
              <a:ahLst/>
              <a:cxnLst/>
              <a:rect l="0" t="0" r="0" b="0"/>
              <a:pathLst>
                <a:path w="215789" h="299559">
                  <a:moveTo>
                    <a:pt x="16083" y="0"/>
                  </a:moveTo>
                  <a:lnTo>
                    <a:pt x="10364" y="21779"/>
                  </a:lnTo>
                  <a:lnTo>
                    <a:pt x="2272" y="84731"/>
                  </a:lnTo>
                  <a:lnTo>
                    <a:pt x="0" y="140936"/>
                  </a:lnTo>
                  <a:lnTo>
                    <a:pt x="3968" y="187994"/>
                  </a:lnTo>
                  <a:lnTo>
                    <a:pt x="11007" y="204054"/>
                  </a:lnTo>
                  <a:lnTo>
                    <a:pt x="15472" y="210925"/>
                  </a:lnTo>
                  <a:lnTo>
                    <a:pt x="22148" y="214582"/>
                  </a:lnTo>
                  <a:lnTo>
                    <a:pt x="39427" y="216179"/>
                  </a:lnTo>
                  <a:lnTo>
                    <a:pt x="54503" y="211341"/>
                  </a:lnTo>
                  <a:lnTo>
                    <a:pt x="114118" y="166291"/>
                  </a:lnTo>
                  <a:lnTo>
                    <a:pt x="137766" y="139789"/>
                  </a:lnTo>
                  <a:lnTo>
                    <a:pt x="140659" y="138496"/>
                  </a:lnTo>
                  <a:lnTo>
                    <a:pt x="141663" y="141333"/>
                  </a:lnTo>
                  <a:lnTo>
                    <a:pt x="138500" y="203541"/>
                  </a:lnTo>
                  <a:lnTo>
                    <a:pt x="136134" y="222675"/>
                  </a:lnTo>
                  <a:lnTo>
                    <a:pt x="144506" y="270429"/>
                  </a:lnTo>
                  <a:lnTo>
                    <a:pt x="154521" y="286920"/>
                  </a:lnTo>
                  <a:lnTo>
                    <a:pt x="161075" y="293906"/>
                  </a:lnTo>
                  <a:lnTo>
                    <a:pt x="168218" y="297639"/>
                  </a:lnTo>
                  <a:lnTo>
                    <a:pt x="215788" y="2995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390398" y="2230166"/>
              <a:ext cx="137220" cy="297226"/>
            </a:xfrm>
            <a:custGeom>
              <a:avLst/>
              <a:gdLst/>
              <a:ahLst/>
              <a:cxnLst/>
              <a:rect l="0" t="0" r="0" b="0"/>
              <a:pathLst>
                <a:path w="137220" h="297226">
                  <a:moveTo>
                    <a:pt x="56154" y="0"/>
                  </a:moveTo>
                  <a:lnTo>
                    <a:pt x="9827" y="4417"/>
                  </a:lnTo>
                  <a:lnTo>
                    <a:pt x="4004" y="8492"/>
                  </a:lnTo>
                  <a:lnTo>
                    <a:pt x="1047" y="13982"/>
                  </a:lnTo>
                  <a:lnTo>
                    <a:pt x="0" y="20416"/>
                  </a:lnTo>
                  <a:lnTo>
                    <a:pt x="6234" y="37427"/>
                  </a:lnTo>
                  <a:lnTo>
                    <a:pt x="37253" y="78481"/>
                  </a:lnTo>
                  <a:lnTo>
                    <a:pt x="96940" y="141787"/>
                  </a:lnTo>
                  <a:lnTo>
                    <a:pt x="132125" y="192560"/>
                  </a:lnTo>
                  <a:lnTo>
                    <a:pt x="137219" y="225530"/>
                  </a:lnTo>
                  <a:lnTo>
                    <a:pt x="133480" y="246316"/>
                  </a:lnTo>
                  <a:lnTo>
                    <a:pt x="124730" y="263875"/>
                  </a:lnTo>
                  <a:lnTo>
                    <a:pt x="111595" y="277843"/>
                  </a:lnTo>
                  <a:lnTo>
                    <a:pt x="88607" y="291685"/>
                  </a:lnTo>
                  <a:lnTo>
                    <a:pt x="59811" y="297225"/>
                  </a:lnTo>
                  <a:lnTo>
                    <a:pt x="6228" y="29123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3096" y="4455149"/>
            <a:ext cx="1297045" cy="798724"/>
            <a:chOff x="463096" y="4455149"/>
            <a:chExt cx="1297045" cy="798724"/>
          </a:xfrm>
        </p:grpSpPr>
        <p:sp>
          <p:nvSpPr>
            <p:cNvPr id="21" name="Freeform 20"/>
            <p:cNvSpPr/>
            <p:nvPr/>
          </p:nvSpPr>
          <p:spPr>
            <a:xfrm>
              <a:off x="463096" y="4455149"/>
              <a:ext cx="227359" cy="678268"/>
            </a:xfrm>
            <a:custGeom>
              <a:avLst/>
              <a:gdLst/>
              <a:ahLst/>
              <a:cxnLst/>
              <a:rect l="0" t="0" r="0" b="0"/>
              <a:pathLst>
                <a:path w="227359" h="678268">
                  <a:moveTo>
                    <a:pt x="132088" y="140753"/>
                  </a:moveTo>
                  <a:lnTo>
                    <a:pt x="113342" y="194244"/>
                  </a:lnTo>
                  <a:lnTo>
                    <a:pt x="92306" y="251496"/>
                  </a:lnTo>
                  <a:lnTo>
                    <a:pt x="75331" y="309325"/>
                  </a:lnTo>
                  <a:lnTo>
                    <a:pt x="59592" y="357738"/>
                  </a:lnTo>
                  <a:lnTo>
                    <a:pt x="47635" y="407215"/>
                  </a:lnTo>
                  <a:lnTo>
                    <a:pt x="38236" y="461426"/>
                  </a:lnTo>
                  <a:lnTo>
                    <a:pt x="25179" y="514060"/>
                  </a:lnTo>
                  <a:lnTo>
                    <a:pt x="18433" y="564789"/>
                  </a:lnTo>
                  <a:lnTo>
                    <a:pt x="9511" y="623136"/>
                  </a:lnTo>
                  <a:lnTo>
                    <a:pt x="0" y="678267"/>
                  </a:lnTo>
                  <a:lnTo>
                    <a:pt x="186" y="656897"/>
                  </a:lnTo>
                  <a:lnTo>
                    <a:pt x="6528" y="599185"/>
                  </a:lnTo>
                  <a:lnTo>
                    <a:pt x="9591" y="547542"/>
                  </a:lnTo>
                  <a:lnTo>
                    <a:pt x="18825" y="488407"/>
                  </a:lnTo>
                  <a:lnTo>
                    <a:pt x="26824" y="439769"/>
                  </a:lnTo>
                  <a:lnTo>
                    <a:pt x="30632" y="385807"/>
                  </a:lnTo>
                  <a:lnTo>
                    <a:pt x="40595" y="328829"/>
                  </a:lnTo>
                  <a:lnTo>
                    <a:pt x="46423" y="270958"/>
                  </a:lnTo>
                  <a:lnTo>
                    <a:pt x="56985" y="217239"/>
                  </a:lnTo>
                  <a:lnTo>
                    <a:pt x="71825" y="166189"/>
                  </a:lnTo>
                  <a:lnTo>
                    <a:pt x="87687" y="106809"/>
                  </a:lnTo>
                  <a:lnTo>
                    <a:pt x="113034" y="47091"/>
                  </a:lnTo>
                  <a:lnTo>
                    <a:pt x="129422" y="17772"/>
                  </a:lnTo>
                  <a:lnTo>
                    <a:pt x="145388" y="5042"/>
                  </a:lnTo>
                  <a:lnTo>
                    <a:pt x="154823" y="352"/>
                  </a:lnTo>
                  <a:lnTo>
                    <a:pt x="163887" y="0"/>
                  </a:lnTo>
                  <a:lnTo>
                    <a:pt x="181354" y="7005"/>
                  </a:lnTo>
                  <a:lnTo>
                    <a:pt x="195897" y="21829"/>
                  </a:lnTo>
                  <a:lnTo>
                    <a:pt x="212015" y="50968"/>
                  </a:lnTo>
                  <a:lnTo>
                    <a:pt x="220181" y="85489"/>
                  </a:lnTo>
                  <a:lnTo>
                    <a:pt x="227358" y="138569"/>
                  </a:lnTo>
                  <a:lnTo>
                    <a:pt x="224392" y="193569"/>
                  </a:lnTo>
                  <a:lnTo>
                    <a:pt x="214903" y="246484"/>
                  </a:lnTo>
                  <a:lnTo>
                    <a:pt x="199708" y="292823"/>
                  </a:lnTo>
                  <a:lnTo>
                    <a:pt x="173466" y="337199"/>
                  </a:lnTo>
                  <a:lnTo>
                    <a:pt x="147041" y="362004"/>
                  </a:lnTo>
                  <a:lnTo>
                    <a:pt x="133803" y="368526"/>
                  </a:lnTo>
                  <a:lnTo>
                    <a:pt x="115446" y="37374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09408" y="4906983"/>
              <a:ext cx="127235" cy="254751"/>
            </a:xfrm>
            <a:custGeom>
              <a:avLst/>
              <a:gdLst/>
              <a:ahLst/>
              <a:cxnLst/>
              <a:rect l="0" t="0" r="0" b="0"/>
              <a:pathLst>
                <a:path w="127235" h="254751">
                  <a:moveTo>
                    <a:pt x="127234" y="46724"/>
                  </a:moveTo>
                  <a:lnTo>
                    <a:pt x="88113" y="7604"/>
                  </a:lnTo>
                  <a:lnTo>
                    <a:pt x="72248" y="1601"/>
                  </a:lnTo>
                  <a:lnTo>
                    <a:pt x="62840" y="0"/>
                  </a:lnTo>
                  <a:lnTo>
                    <a:pt x="53794" y="1706"/>
                  </a:lnTo>
                  <a:lnTo>
                    <a:pt x="36346" y="10998"/>
                  </a:lnTo>
                  <a:lnTo>
                    <a:pt x="15347" y="31824"/>
                  </a:lnTo>
                  <a:lnTo>
                    <a:pt x="1831" y="59979"/>
                  </a:lnTo>
                  <a:lnTo>
                    <a:pt x="0" y="78503"/>
                  </a:lnTo>
                  <a:lnTo>
                    <a:pt x="806" y="87326"/>
                  </a:lnTo>
                  <a:lnTo>
                    <a:pt x="9098" y="102060"/>
                  </a:lnTo>
                  <a:lnTo>
                    <a:pt x="22029" y="113847"/>
                  </a:lnTo>
                  <a:lnTo>
                    <a:pt x="37022" y="122169"/>
                  </a:lnTo>
                  <a:lnTo>
                    <a:pt x="55396" y="124017"/>
                  </a:lnTo>
                  <a:lnTo>
                    <a:pt x="65474" y="123216"/>
                  </a:lnTo>
                  <a:lnTo>
                    <a:pt x="81602" y="114929"/>
                  </a:lnTo>
                  <a:lnTo>
                    <a:pt x="90311" y="107548"/>
                  </a:lnTo>
                  <a:lnTo>
                    <a:pt x="81468" y="119912"/>
                  </a:lnTo>
                  <a:lnTo>
                    <a:pt x="64485" y="173118"/>
                  </a:lnTo>
                  <a:lnTo>
                    <a:pt x="62722" y="207860"/>
                  </a:lnTo>
                  <a:lnTo>
                    <a:pt x="67644" y="234693"/>
                  </a:lnTo>
                  <a:lnTo>
                    <a:pt x="77307" y="25475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90866" y="5020276"/>
              <a:ext cx="120519" cy="118547"/>
            </a:xfrm>
            <a:custGeom>
              <a:avLst/>
              <a:gdLst/>
              <a:ahLst/>
              <a:cxnLst/>
              <a:rect l="0" t="0" r="0" b="0"/>
              <a:pathLst>
                <a:path w="120519" h="118547">
                  <a:moveTo>
                    <a:pt x="12344" y="74889"/>
                  </a:moveTo>
                  <a:lnTo>
                    <a:pt x="0" y="118546"/>
                  </a:lnTo>
                  <a:lnTo>
                    <a:pt x="15394" y="58888"/>
                  </a:lnTo>
                  <a:lnTo>
                    <a:pt x="27938" y="37891"/>
                  </a:lnTo>
                  <a:lnTo>
                    <a:pt x="43366" y="19959"/>
                  </a:lnTo>
                  <a:lnTo>
                    <a:pt x="59107" y="13493"/>
                  </a:lnTo>
                  <a:lnTo>
                    <a:pt x="120518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002915" y="4812249"/>
              <a:ext cx="108175" cy="407733"/>
            </a:xfrm>
            <a:custGeom>
              <a:avLst/>
              <a:gdLst/>
              <a:ahLst/>
              <a:cxnLst/>
              <a:rect l="0" t="0" r="0" b="0"/>
              <a:pathLst>
                <a:path w="108175" h="407733">
                  <a:moveTo>
                    <a:pt x="108174" y="0"/>
                  </a:moveTo>
                  <a:lnTo>
                    <a:pt x="91315" y="58383"/>
                  </a:lnTo>
                  <a:lnTo>
                    <a:pt x="72103" y="120921"/>
                  </a:lnTo>
                  <a:lnTo>
                    <a:pt x="58246" y="177426"/>
                  </a:lnTo>
                  <a:lnTo>
                    <a:pt x="38660" y="238719"/>
                  </a:lnTo>
                  <a:lnTo>
                    <a:pt x="22532" y="301077"/>
                  </a:lnTo>
                  <a:lnTo>
                    <a:pt x="8366" y="362571"/>
                  </a:lnTo>
                  <a:lnTo>
                    <a:pt x="0" y="4077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86273" y="4970349"/>
              <a:ext cx="124817" cy="116496"/>
            </a:xfrm>
            <a:custGeom>
              <a:avLst/>
              <a:gdLst/>
              <a:ahLst/>
              <a:cxnLst/>
              <a:rect l="0" t="0" r="0" b="0"/>
              <a:pathLst>
                <a:path w="124817" h="116496">
                  <a:moveTo>
                    <a:pt x="0" y="0"/>
                  </a:moveTo>
                  <a:lnTo>
                    <a:pt x="29311" y="56773"/>
                  </a:lnTo>
                  <a:lnTo>
                    <a:pt x="59106" y="95178"/>
                  </a:lnTo>
                  <a:lnTo>
                    <a:pt x="67141" y="102284"/>
                  </a:lnTo>
                  <a:lnTo>
                    <a:pt x="88396" y="110179"/>
                  </a:lnTo>
                  <a:lnTo>
                    <a:pt x="124816" y="1164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141611" y="5045239"/>
              <a:ext cx="169184" cy="208027"/>
            </a:xfrm>
            <a:custGeom>
              <a:avLst/>
              <a:gdLst/>
              <a:ahLst/>
              <a:cxnLst/>
              <a:rect l="0" t="0" r="0" b="0"/>
              <a:pathLst>
                <a:path w="169184" h="208027">
                  <a:moveTo>
                    <a:pt x="44367" y="0"/>
                  </a:moveTo>
                  <a:lnTo>
                    <a:pt x="22624" y="57696"/>
                  </a:lnTo>
                  <a:lnTo>
                    <a:pt x="8368" y="113865"/>
                  </a:lnTo>
                  <a:lnTo>
                    <a:pt x="6" y="145095"/>
                  </a:lnTo>
                  <a:lnTo>
                    <a:pt x="0" y="150355"/>
                  </a:lnTo>
                  <a:lnTo>
                    <a:pt x="1845" y="152012"/>
                  </a:lnTo>
                  <a:lnTo>
                    <a:pt x="4924" y="151268"/>
                  </a:lnTo>
                  <a:lnTo>
                    <a:pt x="22510" y="128133"/>
                  </a:lnTo>
                  <a:lnTo>
                    <a:pt x="56090" y="66762"/>
                  </a:lnTo>
                  <a:lnTo>
                    <a:pt x="83282" y="29406"/>
                  </a:lnTo>
                  <a:lnTo>
                    <a:pt x="104283" y="11589"/>
                  </a:lnTo>
                  <a:lnTo>
                    <a:pt x="112048" y="8651"/>
                  </a:lnTo>
                  <a:lnTo>
                    <a:pt x="128072" y="7851"/>
                  </a:lnTo>
                  <a:lnTo>
                    <a:pt x="141974" y="13043"/>
                  </a:lnTo>
                  <a:lnTo>
                    <a:pt x="148270" y="17016"/>
                  </a:lnTo>
                  <a:lnTo>
                    <a:pt x="152467" y="24288"/>
                  </a:lnTo>
                  <a:lnTo>
                    <a:pt x="158375" y="57534"/>
                  </a:lnTo>
                  <a:lnTo>
                    <a:pt x="160371" y="117997"/>
                  </a:lnTo>
                  <a:lnTo>
                    <a:pt x="160765" y="178943"/>
                  </a:lnTo>
                  <a:lnTo>
                    <a:pt x="163284" y="195101"/>
                  </a:lnTo>
                  <a:lnTo>
                    <a:pt x="169183" y="2080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377362" y="5045068"/>
              <a:ext cx="93871" cy="193850"/>
            </a:xfrm>
            <a:custGeom>
              <a:avLst/>
              <a:gdLst/>
              <a:ahLst/>
              <a:cxnLst/>
              <a:rect l="0" t="0" r="0" b="0"/>
              <a:pathLst>
                <a:path w="93871" h="193850">
                  <a:moveTo>
                    <a:pt x="0" y="100023"/>
                  </a:moveTo>
                  <a:lnTo>
                    <a:pt x="22087" y="100024"/>
                  </a:lnTo>
                  <a:lnTo>
                    <a:pt x="40327" y="92627"/>
                  </a:lnTo>
                  <a:lnTo>
                    <a:pt x="70220" y="69695"/>
                  </a:lnTo>
                  <a:lnTo>
                    <a:pt x="83779" y="48508"/>
                  </a:lnTo>
                  <a:lnTo>
                    <a:pt x="93652" y="24663"/>
                  </a:lnTo>
                  <a:lnTo>
                    <a:pt x="93870" y="17423"/>
                  </a:lnTo>
                  <a:lnTo>
                    <a:pt x="89181" y="4449"/>
                  </a:lnTo>
                  <a:lnTo>
                    <a:pt x="83493" y="1174"/>
                  </a:lnTo>
                  <a:lnTo>
                    <a:pt x="67310" y="0"/>
                  </a:lnTo>
                  <a:lnTo>
                    <a:pt x="52722" y="5026"/>
                  </a:lnTo>
                  <a:lnTo>
                    <a:pt x="46243" y="8955"/>
                  </a:lnTo>
                  <a:lnTo>
                    <a:pt x="28289" y="32154"/>
                  </a:lnTo>
                  <a:lnTo>
                    <a:pt x="15676" y="58033"/>
                  </a:lnTo>
                  <a:lnTo>
                    <a:pt x="9774" y="111556"/>
                  </a:lnTo>
                  <a:lnTo>
                    <a:pt x="11525" y="156449"/>
                  </a:lnTo>
                  <a:lnTo>
                    <a:pt x="21765" y="178726"/>
                  </a:lnTo>
                  <a:lnTo>
                    <a:pt x="29303" y="185776"/>
                  </a:lnTo>
                  <a:lnTo>
                    <a:pt x="47541" y="193609"/>
                  </a:lnTo>
                  <a:lnTo>
                    <a:pt x="54807" y="193849"/>
                  </a:lnTo>
                  <a:lnTo>
                    <a:pt x="60577" y="192160"/>
                  </a:lnTo>
                  <a:lnTo>
                    <a:pt x="74890" y="18323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520905" y="4986991"/>
              <a:ext cx="239236" cy="266882"/>
            </a:xfrm>
            <a:custGeom>
              <a:avLst/>
              <a:gdLst/>
              <a:ahLst/>
              <a:cxnLst/>
              <a:rect l="0" t="0" r="0" b="0"/>
              <a:pathLst>
                <a:path w="239236" h="266882">
                  <a:moveTo>
                    <a:pt x="47851" y="66569"/>
                  </a:moveTo>
                  <a:lnTo>
                    <a:pt x="27015" y="122434"/>
                  </a:lnTo>
                  <a:lnTo>
                    <a:pt x="8431" y="175368"/>
                  </a:lnTo>
                  <a:lnTo>
                    <a:pt x="0" y="230339"/>
                  </a:lnTo>
                  <a:lnTo>
                    <a:pt x="2957" y="263023"/>
                  </a:lnTo>
                  <a:lnTo>
                    <a:pt x="4978" y="266881"/>
                  </a:lnTo>
                  <a:lnTo>
                    <a:pt x="7250" y="266678"/>
                  </a:lnTo>
                  <a:lnTo>
                    <a:pt x="13164" y="257208"/>
                  </a:lnTo>
                  <a:lnTo>
                    <a:pt x="43592" y="200614"/>
                  </a:lnTo>
                  <a:lnTo>
                    <a:pt x="89813" y="137497"/>
                  </a:lnTo>
                  <a:lnTo>
                    <a:pt x="135526" y="80646"/>
                  </a:lnTo>
                  <a:lnTo>
                    <a:pt x="198583" y="27456"/>
                  </a:lnTo>
                  <a:lnTo>
                    <a:pt x="23923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30" name="Freeform 29"/>
          <p:cNvSpPr/>
          <p:nvPr/>
        </p:nvSpPr>
        <p:spPr>
          <a:xfrm>
            <a:off x="3478198" y="515905"/>
            <a:ext cx="524227" cy="407732"/>
          </a:xfrm>
          <a:custGeom>
            <a:avLst/>
            <a:gdLst/>
            <a:ahLst/>
            <a:cxnLst/>
            <a:rect l="0" t="0" r="0" b="0"/>
            <a:pathLst>
              <a:path w="524227" h="407732">
                <a:moveTo>
                  <a:pt x="0" y="407731"/>
                </a:moveTo>
                <a:lnTo>
                  <a:pt x="55120" y="352612"/>
                </a:lnTo>
                <a:lnTo>
                  <a:pt x="116887" y="293310"/>
                </a:lnTo>
                <a:lnTo>
                  <a:pt x="179182" y="238198"/>
                </a:lnTo>
                <a:lnTo>
                  <a:pt x="237066" y="183946"/>
                </a:lnTo>
                <a:lnTo>
                  <a:pt x="298028" y="137632"/>
                </a:lnTo>
                <a:lnTo>
                  <a:pt x="353767" y="95613"/>
                </a:lnTo>
                <a:lnTo>
                  <a:pt x="416409" y="48756"/>
                </a:lnTo>
                <a:lnTo>
                  <a:pt x="468476" y="19005"/>
                </a:lnTo>
                <a:lnTo>
                  <a:pt x="524226" y="0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53" name="Group 52"/>
          <p:cNvGrpSpPr/>
          <p:nvPr/>
        </p:nvGrpSpPr>
        <p:grpSpPr>
          <a:xfrm>
            <a:off x="4452917" y="257952"/>
            <a:ext cx="4417322" cy="782388"/>
            <a:chOff x="4452917" y="257952"/>
            <a:chExt cx="4417322" cy="782388"/>
          </a:xfrm>
        </p:grpSpPr>
        <p:sp>
          <p:nvSpPr>
            <p:cNvPr id="31" name="Freeform 30"/>
            <p:cNvSpPr/>
            <p:nvPr/>
          </p:nvSpPr>
          <p:spPr>
            <a:xfrm>
              <a:off x="4452917" y="465979"/>
              <a:ext cx="156945" cy="188959"/>
            </a:xfrm>
            <a:custGeom>
              <a:avLst/>
              <a:gdLst/>
              <a:ahLst/>
              <a:cxnLst/>
              <a:rect l="0" t="0" r="0" b="0"/>
              <a:pathLst>
                <a:path w="156945" h="188959">
                  <a:moveTo>
                    <a:pt x="7165" y="0"/>
                  </a:moveTo>
                  <a:lnTo>
                    <a:pt x="0" y="55161"/>
                  </a:lnTo>
                  <a:lnTo>
                    <a:pt x="3604" y="88151"/>
                  </a:lnTo>
                  <a:lnTo>
                    <a:pt x="14944" y="115493"/>
                  </a:lnTo>
                  <a:lnTo>
                    <a:pt x="30016" y="136743"/>
                  </a:lnTo>
                  <a:lnTo>
                    <a:pt x="61299" y="162045"/>
                  </a:lnTo>
                  <a:lnTo>
                    <a:pt x="80112" y="187746"/>
                  </a:lnTo>
                  <a:lnTo>
                    <a:pt x="85382" y="188958"/>
                  </a:lnTo>
                  <a:lnTo>
                    <a:pt x="90745" y="186993"/>
                  </a:lnTo>
                  <a:lnTo>
                    <a:pt x="112638" y="168327"/>
                  </a:lnTo>
                  <a:lnTo>
                    <a:pt x="124811" y="147878"/>
                  </a:lnTo>
                  <a:lnTo>
                    <a:pt x="145754" y="90495"/>
                  </a:lnTo>
                  <a:lnTo>
                    <a:pt x="153217" y="66364"/>
                  </a:lnTo>
                  <a:lnTo>
                    <a:pt x="154460" y="66432"/>
                  </a:lnTo>
                  <a:lnTo>
                    <a:pt x="156944" y="748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701401" y="341163"/>
              <a:ext cx="74882" cy="324522"/>
            </a:xfrm>
            <a:custGeom>
              <a:avLst/>
              <a:gdLst/>
              <a:ahLst/>
              <a:cxnLst/>
              <a:rect l="0" t="0" r="0" b="0"/>
              <a:pathLst>
                <a:path w="74882" h="324522">
                  <a:moveTo>
                    <a:pt x="8312" y="0"/>
                  </a:moveTo>
                  <a:lnTo>
                    <a:pt x="3895" y="50744"/>
                  </a:lnTo>
                  <a:lnTo>
                    <a:pt x="762" y="108130"/>
                  </a:lnTo>
                  <a:lnTo>
                    <a:pt x="93" y="168458"/>
                  </a:lnTo>
                  <a:lnTo>
                    <a:pt x="11" y="224865"/>
                  </a:lnTo>
                  <a:lnTo>
                    <a:pt x="0" y="250027"/>
                  </a:lnTo>
                  <a:lnTo>
                    <a:pt x="1846" y="254518"/>
                  </a:lnTo>
                  <a:lnTo>
                    <a:pt x="4926" y="253814"/>
                  </a:lnTo>
                  <a:lnTo>
                    <a:pt x="39112" y="211714"/>
                  </a:lnTo>
                  <a:lnTo>
                    <a:pt x="44563" y="210485"/>
                  </a:lnTo>
                  <a:lnTo>
                    <a:pt x="50046" y="212439"/>
                  </a:lnTo>
                  <a:lnTo>
                    <a:pt x="55551" y="216515"/>
                  </a:lnTo>
                  <a:lnTo>
                    <a:pt x="61666" y="233372"/>
                  </a:lnTo>
                  <a:lnTo>
                    <a:pt x="66840" y="292383"/>
                  </a:lnTo>
                  <a:lnTo>
                    <a:pt x="74881" y="3245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865235" y="540868"/>
              <a:ext cx="102432" cy="124259"/>
            </a:xfrm>
            <a:custGeom>
              <a:avLst/>
              <a:gdLst/>
              <a:ahLst/>
              <a:cxnLst/>
              <a:rect l="0" t="0" r="0" b="0"/>
              <a:pathLst>
                <a:path w="102432" h="124259">
                  <a:moveTo>
                    <a:pt x="27542" y="0"/>
                  </a:moveTo>
                  <a:lnTo>
                    <a:pt x="14290" y="8835"/>
                  </a:lnTo>
                  <a:lnTo>
                    <a:pt x="5318" y="20569"/>
                  </a:lnTo>
                  <a:lnTo>
                    <a:pt x="1631" y="27581"/>
                  </a:lnTo>
                  <a:lnTo>
                    <a:pt x="0" y="42769"/>
                  </a:lnTo>
                  <a:lnTo>
                    <a:pt x="3281" y="59689"/>
                  </a:lnTo>
                  <a:lnTo>
                    <a:pt x="21174" y="107085"/>
                  </a:lnTo>
                  <a:lnTo>
                    <a:pt x="32108" y="119401"/>
                  </a:lnTo>
                  <a:lnTo>
                    <a:pt x="38907" y="123980"/>
                  </a:lnTo>
                  <a:lnTo>
                    <a:pt x="45289" y="124258"/>
                  </a:lnTo>
                  <a:lnTo>
                    <a:pt x="51392" y="121671"/>
                  </a:lnTo>
                  <a:lnTo>
                    <a:pt x="63105" y="110474"/>
                  </a:lnTo>
                  <a:lnTo>
                    <a:pt x="79170" y="82454"/>
                  </a:lnTo>
                  <a:lnTo>
                    <a:pt x="96377" y="23003"/>
                  </a:lnTo>
                  <a:lnTo>
                    <a:pt x="10243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014785" y="307879"/>
              <a:ext cx="57152" cy="365232"/>
            </a:xfrm>
            <a:custGeom>
              <a:avLst/>
              <a:gdLst/>
              <a:ahLst/>
              <a:cxnLst/>
              <a:rect l="0" t="0" r="0" b="0"/>
              <a:pathLst>
                <a:path w="57152" h="365232">
                  <a:moveTo>
                    <a:pt x="52734" y="0"/>
                  </a:moveTo>
                  <a:lnTo>
                    <a:pt x="57151" y="13252"/>
                  </a:lnTo>
                  <a:lnTo>
                    <a:pt x="56854" y="27154"/>
                  </a:lnTo>
                  <a:lnTo>
                    <a:pt x="53095" y="86599"/>
                  </a:lnTo>
                  <a:lnTo>
                    <a:pt x="48388" y="143771"/>
                  </a:lnTo>
                  <a:lnTo>
                    <a:pt x="41173" y="192069"/>
                  </a:lnTo>
                  <a:lnTo>
                    <a:pt x="37597" y="241513"/>
                  </a:lnTo>
                  <a:lnTo>
                    <a:pt x="35464" y="300351"/>
                  </a:lnTo>
                  <a:lnTo>
                    <a:pt x="28966" y="359953"/>
                  </a:lnTo>
                  <a:lnTo>
                    <a:pt x="27643" y="364784"/>
                  </a:lnTo>
                  <a:lnTo>
                    <a:pt x="25836" y="365231"/>
                  </a:lnTo>
                  <a:lnTo>
                    <a:pt x="23707" y="362756"/>
                  </a:lnTo>
                  <a:lnTo>
                    <a:pt x="8241" y="300331"/>
                  </a:lnTo>
                  <a:lnTo>
                    <a:pt x="0" y="268968"/>
                  </a:lnTo>
                  <a:lnTo>
                    <a:pt x="1860" y="261598"/>
                  </a:lnTo>
                  <a:lnTo>
                    <a:pt x="6798" y="255760"/>
                  </a:lnTo>
                  <a:lnTo>
                    <a:pt x="27770" y="2413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184013" y="257952"/>
              <a:ext cx="1" cy="108175"/>
            </a:xfrm>
            <a:custGeom>
              <a:avLst/>
              <a:gdLst/>
              <a:ahLst/>
              <a:cxnLst/>
              <a:rect l="0" t="0" r="0" b="0"/>
              <a:pathLst>
                <a:path w="1" h="108175">
                  <a:moveTo>
                    <a:pt x="0" y="0"/>
                  </a:moveTo>
                  <a:lnTo>
                    <a:pt x="0" y="57909"/>
                  </a:lnTo>
                  <a:lnTo>
                    <a:pt x="0" y="1081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250581" y="499263"/>
              <a:ext cx="133138" cy="257953"/>
            </a:xfrm>
            <a:custGeom>
              <a:avLst/>
              <a:gdLst/>
              <a:ahLst/>
              <a:cxnLst/>
              <a:rect l="0" t="0" r="0" b="0"/>
              <a:pathLst>
                <a:path w="133138" h="257953">
                  <a:moveTo>
                    <a:pt x="133137" y="0"/>
                  </a:moveTo>
                  <a:lnTo>
                    <a:pt x="101771" y="8492"/>
                  </a:lnTo>
                  <a:lnTo>
                    <a:pt x="84064" y="20416"/>
                  </a:lnTo>
                  <a:lnTo>
                    <a:pt x="71879" y="34962"/>
                  </a:lnTo>
                  <a:lnTo>
                    <a:pt x="59821" y="63675"/>
                  </a:lnTo>
                  <a:lnTo>
                    <a:pt x="46436" y="115942"/>
                  </a:lnTo>
                  <a:lnTo>
                    <a:pt x="47759" y="136898"/>
                  </a:lnTo>
                  <a:lnTo>
                    <a:pt x="56360" y="153608"/>
                  </a:lnTo>
                  <a:lnTo>
                    <a:pt x="62537" y="160652"/>
                  </a:lnTo>
                  <a:lnTo>
                    <a:pt x="65730" y="168123"/>
                  </a:lnTo>
                  <a:lnTo>
                    <a:pt x="66813" y="183819"/>
                  </a:lnTo>
                  <a:lnTo>
                    <a:pt x="59281" y="200041"/>
                  </a:lnTo>
                  <a:lnTo>
                    <a:pt x="29723" y="234711"/>
                  </a:lnTo>
                  <a:lnTo>
                    <a:pt x="0" y="2579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778278" y="582473"/>
              <a:ext cx="13173" cy="108175"/>
            </a:xfrm>
            <a:custGeom>
              <a:avLst/>
              <a:gdLst/>
              <a:ahLst/>
              <a:cxnLst/>
              <a:rect l="0" t="0" r="0" b="0"/>
              <a:pathLst>
                <a:path w="13173" h="108175">
                  <a:moveTo>
                    <a:pt x="13172" y="0"/>
                  </a:moveTo>
                  <a:lnTo>
                    <a:pt x="0" y="42793"/>
                  </a:lnTo>
                  <a:lnTo>
                    <a:pt x="23" y="72776"/>
                  </a:lnTo>
                  <a:lnTo>
                    <a:pt x="4850" y="1081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791450" y="482621"/>
              <a:ext cx="24964" cy="1"/>
            </a:xfrm>
            <a:custGeom>
              <a:avLst/>
              <a:gdLst/>
              <a:ahLst/>
              <a:cxnLst/>
              <a:rect l="0" t="0" r="0" b="0"/>
              <a:pathLst>
                <a:path w="24964" h="1">
                  <a:moveTo>
                    <a:pt x="0" y="0"/>
                  </a:move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874660" y="615758"/>
              <a:ext cx="49927" cy="83211"/>
            </a:xfrm>
            <a:custGeom>
              <a:avLst/>
              <a:gdLst/>
              <a:ahLst/>
              <a:cxnLst/>
              <a:rect l="0" t="0" r="0" b="0"/>
              <a:pathLst>
                <a:path w="49927" h="83211">
                  <a:moveTo>
                    <a:pt x="0" y="0"/>
                  </a:moveTo>
                  <a:lnTo>
                    <a:pt x="0" y="17669"/>
                  </a:lnTo>
                  <a:lnTo>
                    <a:pt x="1849" y="21025"/>
                  </a:lnTo>
                  <a:lnTo>
                    <a:pt x="4931" y="21413"/>
                  </a:lnTo>
                  <a:lnTo>
                    <a:pt x="8835" y="19822"/>
                  </a:lnTo>
                  <a:lnTo>
                    <a:pt x="15637" y="10659"/>
                  </a:lnTo>
                  <a:lnTo>
                    <a:pt x="18746" y="4332"/>
                  </a:lnTo>
                  <a:lnTo>
                    <a:pt x="21743" y="2888"/>
                  </a:lnTo>
                  <a:lnTo>
                    <a:pt x="24666" y="4699"/>
                  </a:lnTo>
                  <a:lnTo>
                    <a:pt x="30378" y="15032"/>
                  </a:lnTo>
                  <a:lnTo>
                    <a:pt x="47453" y="73903"/>
                  </a:lnTo>
                  <a:lnTo>
                    <a:pt x="49926" y="832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390565" y="565831"/>
              <a:ext cx="8322" cy="124817"/>
            </a:xfrm>
            <a:custGeom>
              <a:avLst/>
              <a:gdLst/>
              <a:ahLst/>
              <a:cxnLst/>
              <a:rect l="0" t="0" r="0" b="0"/>
              <a:pathLst>
                <a:path w="8322" h="124817">
                  <a:moveTo>
                    <a:pt x="8321" y="0"/>
                  </a:moveTo>
                  <a:lnTo>
                    <a:pt x="8321" y="55162"/>
                  </a:lnTo>
                  <a:lnTo>
                    <a:pt x="1735" y="112448"/>
                  </a:lnTo>
                  <a:lnTo>
                    <a:pt x="0" y="1248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415528" y="407731"/>
              <a:ext cx="41606" cy="108175"/>
            </a:xfrm>
            <a:custGeom>
              <a:avLst/>
              <a:gdLst/>
              <a:ahLst/>
              <a:cxnLst/>
              <a:rect l="0" t="0" r="0" b="0"/>
              <a:pathLst>
                <a:path w="41606" h="108175">
                  <a:moveTo>
                    <a:pt x="0" y="108174"/>
                  </a:moveTo>
                  <a:lnTo>
                    <a:pt x="1850" y="44776"/>
                  </a:lnTo>
                  <a:lnTo>
                    <a:pt x="8835" y="26373"/>
                  </a:lnTo>
                  <a:lnTo>
                    <a:pt x="20569" y="13879"/>
                  </a:lnTo>
                  <a:lnTo>
                    <a:pt x="4160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498751" y="341163"/>
              <a:ext cx="66557" cy="409161"/>
            </a:xfrm>
            <a:custGeom>
              <a:avLst/>
              <a:gdLst/>
              <a:ahLst/>
              <a:cxnLst/>
              <a:rect l="0" t="0" r="0" b="0"/>
              <a:pathLst>
                <a:path w="66557" h="409161">
                  <a:moveTo>
                    <a:pt x="58235" y="0"/>
                  </a:moveTo>
                  <a:lnTo>
                    <a:pt x="58235" y="50189"/>
                  </a:lnTo>
                  <a:lnTo>
                    <a:pt x="58235" y="107712"/>
                  </a:lnTo>
                  <a:lnTo>
                    <a:pt x="52517" y="161330"/>
                  </a:lnTo>
                  <a:lnTo>
                    <a:pt x="47963" y="216437"/>
                  </a:lnTo>
                  <a:lnTo>
                    <a:pt x="38434" y="271839"/>
                  </a:lnTo>
                  <a:lnTo>
                    <a:pt x="28573" y="326373"/>
                  </a:lnTo>
                  <a:lnTo>
                    <a:pt x="18626" y="389669"/>
                  </a:lnTo>
                  <a:lnTo>
                    <a:pt x="13510" y="407100"/>
                  </a:lnTo>
                  <a:lnTo>
                    <a:pt x="10852" y="409160"/>
                  </a:lnTo>
                  <a:lnTo>
                    <a:pt x="8154" y="406835"/>
                  </a:lnTo>
                  <a:lnTo>
                    <a:pt x="5432" y="401586"/>
                  </a:lnTo>
                  <a:lnTo>
                    <a:pt x="466" y="338519"/>
                  </a:lnTo>
                  <a:lnTo>
                    <a:pt x="50" y="278002"/>
                  </a:lnTo>
                  <a:lnTo>
                    <a:pt x="0" y="224211"/>
                  </a:lnTo>
                  <a:lnTo>
                    <a:pt x="5543" y="216967"/>
                  </a:lnTo>
                  <a:lnTo>
                    <a:pt x="14786" y="213062"/>
                  </a:lnTo>
                  <a:lnTo>
                    <a:pt x="66556" y="2080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014644" y="279939"/>
              <a:ext cx="141458" cy="638594"/>
            </a:xfrm>
            <a:custGeom>
              <a:avLst/>
              <a:gdLst/>
              <a:ahLst/>
              <a:cxnLst/>
              <a:rect l="0" t="0" r="0" b="0"/>
              <a:pathLst>
                <a:path w="141458" h="638594">
                  <a:moveTo>
                    <a:pt x="141457" y="44582"/>
                  </a:moveTo>
                  <a:lnTo>
                    <a:pt x="129876" y="2672"/>
                  </a:lnTo>
                  <a:lnTo>
                    <a:pt x="126340" y="0"/>
                  </a:lnTo>
                  <a:lnTo>
                    <a:pt x="122134" y="992"/>
                  </a:lnTo>
                  <a:lnTo>
                    <a:pt x="117480" y="4427"/>
                  </a:lnTo>
                  <a:lnTo>
                    <a:pt x="106513" y="22514"/>
                  </a:lnTo>
                  <a:lnTo>
                    <a:pt x="95450" y="61043"/>
                  </a:lnTo>
                  <a:lnTo>
                    <a:pt x="89840" y="114676"/>
                  </a:lnTo>
                  <a:lnTo>
                    <a:pt x="82710" y="162121"/>
                  </a:lnTo>
                  <a:lnTo>
                    <a:pt x="77206" y="213778"/>
                  </a:lnTo>
                  <a:lnTo>
                    <a:pt x="73110" y="267607"/>
                  </a:lnTo>
                  <a:lnTo>
                    <a:pt x="68506" y="318690"/>
                  </a:lnTo>
                  <a:lnTo>
                    <a:pt x="66951" y="381231"/>
                  </a:lnTo>
                  <a:lnTo>
                    <a:pt x="60925" y="438101"/>
                  </a:lnTo>
                  <a:lnTo>
                    <a:pt x="58775" y="491385"/>
                  </a:lnTo>
                  <a:lnTo>
                    <a:pt x="57392" y="548134"/>
                  </a:lnTo>
                  <a:lnTo>
                    <a:pt x="46675" y="602075"/>
                  </a:lnTo>
                  <a:lnTo>
                    <a:pt x="34272" y="632906"/>
                  </a:lnTo>
                  <a:lnTo>
                    <a:pt x="28396" y="637427"/>
                  </a:lnTo>
                  <a:lnTo>
                    <a:pt x="21704" y="638593"/>
                  </a:lnTo>
                  <a:lnTo>
                    <a:pt x="14469" y="637521"/>
                  </a:lnTo>
                  <a:lnTo>
                    <a:pt x="9646" y="634032"/>
                  </a:lnTo>
                  <a:lnTo>
                    <a:pt x="6431" y="628933"/>
                  </a:lnTo>
                  <a:lnTo>
                    <a:pt x="0" y="61041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113353" y="524226"/>
              <a:ext cx="225812" cy="177086"/>
            </a:xfrm>
            <a:custGeom>
              <a:avLst/>
              <a:gdLst/>
              <a:ahLst/>
              <a:cxnLst/>
              <a:rect l="0" t="0" r="0" b="0"/>
              <a:pathLst>
                <a:path w="225812" h="177086">
                  <a:moveTo>
                    <a:pt x="84353" y="99853"/>
                  </a:moveTo>
                  <a:lnTo>
                    <a:pt x="57781" y="95059"/>
                  </a:lnTo>
                  <a:lnTo>
                    <a:pt x="38027" y="97106"/>
                  </a:lnTo>
                  <a:lnTo>
                    <a:pt x="21850" y="106028"/>
                  </a:lnTo>
                  <a:lnTo>
                    <a:pt x="9422" y="119239"/>
                  </a:lnTo>
                  <a:lnTo>
                    <a:pt x="817" y="134357"/>
                  </a:lnTo>
                  <a:lnTo>
                    <a:pt x="0" y="141347"/>
                  </a:lnTo>
                  <a:lnTo>
                    <a:pt x="4025" y="154044"/>
                  </a:lnTo>
                  <a:lnTo>
                    <a:pt x="11386" y="158170"/>
                  </a:lnTo>
                  <a:lnTo>
                    <a:pt x="69643" y="165334"/>
                  </a:lnTo>
                  <a:lnTo>
                    <a:pt x="112849" y="168055"/>
                  </a:lnTo>
                  <a:lnTo>
                    <a:pt x="128145" y="175160"/>
                  </a:lnTo>
                  <a:lnTo>
                    <a:pt x="130190" y="176870"/>
                  </a:lnTo>
                  <a:lnTo>
                    <a:pt x="128779" y="177085"/>
                  </a:lnTo>
                  <a:lnTo>
                    <a:pt x="125066" y="176304"/>
                  </a:lnTo>
                  <a:lnTo>
                    <a:pt x="122590" y="171161"/>
                  </a:lnTo>
                  <a:lnTo>
                    <a:pt x="120030" y="140910"/>
                  </a:lnTo>
                  <a:lnTo>
                    <a:pt x="129445" y="86390"/>
                  </a:lnTo>
                  <a:lnTo>
                    <a:pt x="153255" y="39460"/>
                  </a:lnTo>
                  <a:lnTo>
                    <a:pt x="168601" y="24318"/>
                  </a:lnTo>
                  <a:lnTo>
                    <a:pt x="195300" y="10595"/>
                  </a:lnTo>
                  <a:lnTo>
                    <a:pt x="22581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755217" y="432695"/>
              <a:ext cx="8322" cy="266274"/>
            </a:xfrm>
            <a:custGeom>
              <a:avLst/>
              <a:gdLst/>
              <a:ahLst/>
              <a:cxnLst/>
              <a:rect l="0" t="0" r="0" b="0"/>
              <a:pathLst>
                <a:path w="8322" h="266274">
                  <a:moveTo>
                    <a:pt x="8321" y="0"/>
                  </a:moveTo>
                  <a:lnTo>
                    <a:pt x="1735" y="50188"/>
                  </a:lnTo>
                  <a:lnTo>
                    <a:pt x="343" y="112129"/>
                  </a:lnTo>
                  <a:lnTo>
                    <a:pt x="68" y="168880"/>
                  </a:lnTo>
                  <a:lnTo>
                    <a:pt x="14" y="224606"/>
                  </a:lnTo>
                  <a:lnTo>
                    <a:pt x="0" y="2662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705291" y="366126"/>
              <a:ext cx="133138" cy="83212"/>
            </a:xfrm>
            <a:custGeom>
              <a:avLst/>
              <a:gdLst/>
              <a:ahLst/>
              <a:cxnLst/>
              <a:rect l="0" t="0" r="0" b="0"/>
              <a:pathLst>
                <a:path w="133138" h="83212">
                  <a:moveTo>
                    <a:pt x="0" y="83211"/>
                  </a:moveTo>
                  <a:lnTo>
                    <a:pt x="4417" y="69959"/>
                  </a:lnTo>
                  <a:lnTo>
                    <a:pt x="24834" y="48465"/>
                  </a:lnTo>
                  <a:lnTo>
                    <a:pt x="59146" y="23921"/>
                  </a:lnTo>
                  <a:lnTo>
                    <a:pt x="118666" y="4094"/>
                  </a:lnTo>
                  <a:lnTo>
                    <a:pt x="133137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780180" y="549189"/>
              <a:ext cx="116496" cy="33285"/>
            </a:xfrm>
            <a:custGeom>
              <a:avLst/>
              <a:gdLst/>
              <a:ahLst/>
              <a:cxnLst/>
              <a:rect l="0" t="0" r="0" b="0"/>
              <a:pathLst>
                <a:path w="116496" h="33285">
                  <a:moveTo>
                    <a:pt x="0" y="33284"/>
                  </a:moveTo>
                  <a:lnTo>
                    <a:pt x="63398" y="19091"/>
                  </a:lnTo>
                  <a:lnTo>
                    <a:pt x="11649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787286" y="657363"/>
              <a:ext cx="184280" cy="102239"/>
            </a:xfrm>
            <a:custGeom>
              <a:avLst/>
              <a:gdLst/>
              <a:ahLst/>
              <a:cxnLst/>
              <a:rect l="0" t="0" r="0" b="0"/>
              <a:pathLst>
                <a:path w="184280" h="102239">
                  <a:moveTo>
                    <a:pt x="51142" y="0"/>
                  </a:moveTo>
                  <a:lnTo>
                    <a:pt x="7495" y="45496"/>
                  </a:lnTo>
                  <a:lnTo>
                    <a:pt x="0" y="59976"/>
                  </a:lnTo>
                  <a:lnTo>
                    <a:pt x="984" y="78123"/>
                  </a:lnTo>
                  <a:lnTo>
                    <a:pt x="3835" y="88140"/>
                  </a:lnTo>
                  <a:lnTo>
                    <a:pt x="12207" y="94818"/>
                  </a:lnTo>
                  <a:lnTo>
                    <a:pt x="38768" y="102238"/>
                  </a:lnTo>
                  <a:lnTo>
                    <a:pt x="72438" y="101997"/>
                  </a:lnTo>
                  <a:lnTo>
                    <a:pt x="126279" y="84497"/>
                  </a:lnTo>
                  <a:lnTo>
                    <a:pt x="184279" y="582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993267" y="657363"/>
              <a:ext cx="136398" cy="133138"/>
            </a:xfrm>
            <a:custGeom>
              <a:avLst/>
              <a:gdLst/>
              <a:ahLst/>
              <a:cxnLst/>
              <a:rect l="0" t="0" r="0" b="0"/>
              <a:pathLst>
                <a:path w="136398" h="133138">
                  <a:moveTo>
                    <a:pt x="11582" y="0"/>
                  </a:moveTo>
                  <a:lnTo>
                    <a:pt x="0" y="39162"/>
                  </a:lnTo>
                  <a:lnTo>
                    <a:pt x="857" y="70262"/>
                  </a:lnTo>
                  <a:lnTo>
                    <a:pt x="11383" y="98481"/>
                  </a:lnTo>
                  <a:lnTo>
                    <a:pt x="17921" y="104486"/>
                  </a:lnTo>
                  <a:lnTo>
                    <a:pt x="35048" y="111157"/>
                  </a:lnTo>
                  <a:lnTo>
                    <a:pt x="54987" y="109191"/>
                  </a:lnTo>
                  <a:lnTo>
                    <a:pt x="74327" y="102154"/>
                  </a:lnTo>
                  <a:lnTo>
                    <a:pt x="89087" y="92863"/>
                  </a:lnTo>
                  <a:lnTo>
                    <a:pt x="125045" y="42148"/>
                  </a:lnTo>
                  <a:lnTo>
                    <a:pt x="128829" y="41967"/>
                  </a:lnTo>
                  <a:lnTo>
                    <a:pt x="131352" y="47394"/>
                  </a:lnTo>
                  <a:lnTo>
                    <a:pt x="133230" y="66367"/>
                  </a:lnTo>
                  <a:lnTo>
                    <a:pt x="131834" y="106216"/>
                  </a:lnTo>
                  <a:lnTo>
                    <a:pt x="136397" y="1331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197731" y="624605"/>
              <a:ext cx="244607" cy="155763"/>
            </a:xfrm>
            <a:custGeom>
              <a:avLst/>
              <a:gdLst/>
              <a:ahLst/>
              <a:cxnLst/>
              <a:rect l="0" t="0" r="0" b="0"/>
              <a:pathLst>
                <a:path w="244607" h="155763">
                  <a:moveTo>
                    <a:pt x="15144" y="41079"/>
                  </a:moveTo>
                  <a:lnTo>
                    <a:pt x="1875" y="96020"/>
                  </a:lnTo>
                  <a:lnTo>
                    <a:pt x="0" y="118505"/>
                  </a:lnTo>
                  <a:lnTo>
                    <a:pt x="2275" y="124132"/>
                  </a:lnTo>
                  <a:lnTo>
                    <a:pt x="6564" y="126033"/>
                  </a:lnTo>
                  <a:lnTo>
                    <a:pt x="12198" y="125452"/>
                  </a:lnTo>
                  <a:lnTo>
                    <a:pt x="17802" y="121366"/>
                  </a:lnTo>
                  <a:lnTo>
                    <a:pt x="73389" y="57911"/>
                  </a:lnTo>
                  <a:lnTo>
                    <a:pt x="85410" y="47635"/>
                  </a:lnTo>
                  <a:lnTo>
                    <a:pt x="99997" y="39986"/>
                  </a:lnTo>
                  <a:lnTo>
                    <a:pt x="120657" y="38436"/>
                  </a:lnTo>
                  <a:lnTo>
                    <a:pt x="132639" y="39317"/>
                  </a:lnTo>
                  <a:lnTo>
                    <a:pt x="138777" y="42678"/>
                  </a:lnTo>
                  <a:lnTo>
                    <a:pt x="141020" y="47692"/>
                  </a:lnTo>
                  <a:lnTo>
                    <a:pt x="140667" y="53809"/>
                  </a:lnTo>
                  <a:lnTo>
                    <a:pt x="135343" y="65536"/>
                  </a:lnTo>
                  <a:lnTo>
                    <a:pt x="121276" y="92549"/>
                  </a:lnTo>
                  <a:lnTo>
                    <a:pt x="116857" y="120843"/>
                  </a:lnTo>
                  <a:lnTo>
                    <a:pt x="120753" y="139400"/>
                  </a:lnTo>
                  <a:lnTo>
                    <a:pt x="124382" y="148231"/>
                  </a:lnTo>
                  <a:lnTo>
                    <a:pt x="129575" y="153195"/>
                  </a:lnTo>
                  <a:lnTo>
                    <a:pt x="135810" y="155579"/>
                  </a:lnTo>
                  <a:lnTo>
                    <a:pt x="150135" y="155762"/>
                  </a:lnTo>
                  <a:lnTo>
                    <a:pt x="165747" y="152762"/>
                  </a:lnTo>
                  <a:lnTo>
                    <a:pt x="203163" y="130941"/>
                  </a:lnTo>
                  <a:lnTo>
                    <a:pt x="217669" y="119233"/>
                  </a:lnTo>
                  <a:lnTo>
                    <a:pt x="236230" y="88993"/>
                  </a:lnTo>
                  <a:lnTo>
                    <a:pt x="244606" y="55173"/>
                  </a:lnTo>
                  <a:lnTo>
                    <a:pt x="242671" y="21730"/>
                  </a:lnTo>
                  <a:lnTo>
                    <a:pt x="238945" y="13387"/>
                  </a:lnTo>
                  <a:lnTo>
                    <a:pt x="227407" y="1651"/>
                  </a:lnTo>
                  <a:lnTo>
                    <a:pt x="221371" y="0"/>
                  </a:lnTo>
                  <a:lnTo>
                    <a:pt x="215500" y="749"/>
                  </a:lnTo>
                  <a:lnTo>
                    <a:pt x="204044" y="6513"/>
                  </a:lnTo>
                  <a:lnTo>
                    <a:pt x="192788" y="15238"/>
                  </a:lnTo>
                  <a:lnTo>
                    <a:pt x="184087" y="30210"/>
                  </a:lnTo>
                  <a:lnTo>
                    <a:pt x="176456" y="59432"/>
                  </a:lnTo>
                  <a:lnTo>
                    <a:pt x="175385" y="69956"/>
                  </a:lnTo>
                  <a:lnTo>
                    <a:pt x="177445" y="78822"/>
                  </a:lnTo>
                  <a:lnTo>
                    <a:pt x="198207" y="1076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481263" y="662109"/>
              <a:ext cx="170591" cy="378231"/>
            </a:xfrm>
            <a:custGeom>
              <a:avLst/>
              <a:gdLst/>
              <a:ahLst/>
              <a:cxnLst/>
              <a:rect l="0" t="0" r="0" b="0"/>
              <a:pathLst>
                <a:path w="170591" h="378231">
                  <a:moveTo>
                    <a:pt x="39491" y="95106"/>
                  </a:moveTo>
                  <a:lnTo>
                    <a:pt x="57571" y="115960"/>
                  </a:lnTo>
                  <a:lnTo>
                    <a:pt x="65401" y="134269"/>
                  </a:lnTo>
                  <a:lnTo>
                    <a:pt x="70394" y="187594"/>
                  </a:lnTo>
                  <a:lnTo>
                    <a:pt x="65418" y="247054"/>
                  </a:lnTo>
                  <a:lnTo>
                    <a:pt x="57076" y="290994"/>
                  </a:lnTo>
                  <a:lnTo>
                    <a:pt x="33337" y="344749"/>
                  </a:lnTo>
                  <a:lnTo>
                    <a:pt x="17121" y="375560"/>
                  </a:lnTo>
                  <a:lnTo>
                    <a:pt x="12559" y="378230"/>
                  </a:lnTo>
                  <a:lnTo>
                    <a:pt x="8592" y="376311"/>
                  </a:lnTo>
                  <a:lnTo>
                    <a:pt x="5023" y="371334"/>
                  </a:lnTo>
                  <a:lnTo>
                    <a:pt x="0" y="346660"/>
                  </a:lnTo>
                  <a:lnTo>
                    <a:pt x="2929" y="315927"/>
                  </a:lnTo>
                  <a:lnTo>
                    <a:pt x="21413" y="256455"/>
                  </a:lnTo>
                  <a:lnTo>
                    <a:pt x="38077" y="202792"/>
                  </a:lnTo>
                  <a:lnTo>
                    <a:pt x="58250" y="149936"/>
                  </a:lnTo>
                  <a:lnTo>
                    <a:pt x="74563" y="97445"/>
                  </a:lnTo>
                  <a:lnTo>
                    <a:pt x="106216" y="37795"/>
                  </a:lnTo>
                  <a:lnTo>
                    <a:pt x="132696" y="3760"/>
                  </a:lnTo>
                  <a:lnTo>
                    <a:pt x="141384" y="0"/>
                  </a:lnTo>
                  <a:lnTo>
                    <a:pt x="160899" y="753"/>
                  </a:lnTo>
                  <a:lnTo>
                    <a:pt x="166657" y="5392"/>
                  </a:lnTo>
                  <a:lnTo>
                    <a:pt x="169573" y="12183"/>
                  </a:lnTo>
                  <a:lnTo>
                    <a:pt x="170590" y="20408"/>
                  </a:lnTo>
                  <a:lnTo>
                    <a:pt x="164326" y="39410"/>
                  </a:lnTo>
                  <a:lnTo>
                    <a:pt x="152295" y="58333"/>
                  </a:lnTo>
                  <a:lnTo>
                    <a:pt x="124437" y="83083"/>
                  </a:lnTo>
                  <a:lnTo>
                    <a:pt x="106059" y="9510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662212" y="623109"/>
              <a:ext cx="208027" cy="159071"/>
            </a:xfrm>
            <a:custGeom>
              <a:avLst/>
              <a:gdLst/>
              <a:ahLst/>
              <a:cxnLst/>
              <a:rect l="0" t="0" r="0" b="0"/>
              <a:pathLst>
                <a:path w="208027" h="159071">
                  <a:moveTo>
                    <a:pt x="0" y="100822"/>
                  </a:moveTo>
                  <a:lnTo>
                    <a:pt x="13251" y="105240"/>
                  </a:lnTo>
                  <a:lnTo>
                    <a:pt x="39162" y="103569"/>
                  </a:lnTo>
                  <a:lnTo>
                    <a:pt x="98480" y="89482"/>
                  </a:lnTo>
                  <a:lnTo>
                    <a:pt x="128826" y="72499"/>
                  </a:lnTo>
                  <a:lnTo>
                    <a:pt x="152405" y="49900"/>
                  </a:lnTo>
                  <a:lnTo>
                    <a:pt x="156152" y="40987"/>
                  </a:lnTo>
                  <a:lnTo>
                    <a:pt x="157850" y="21220"/>
                  </a:lnTo>
                  <a:lnTo>
                    <a:pt x="155160" y="13546"/>
                  </a:lnTo>
                  <a:lnTo>
                    <a:pt x="144774" y="2553"/>
                  </a:lnTo>
                  <a:lnTo>
                    <a:pt x="138121" y="176"/>
                  </a:lnTo>
                  <a:lnTo>
                    <a:pt x="123332" y="0"/>
                  </a:lnTo>
                  <a:lnTo>
                    <a:pt x="116430" y="4022"/>
                  </a:lnTo>
                  <a:lnTo>
                    <a:pt x="103830" y="18352"/>
                  </a:lnTo>
                  <a:lnTo>
                    <a:pt x="96997" y="39514"/>
                  </a:lnTo>
                  <a:lnTo>
                    <a:pt x="95809" y="63404"/>
                  </a:lnTo>
                  <a:lnTo>
                    <a:pt x="105537" y="95796"/>
                  </a:lnTo>
                  <a:lnTo>
                    <a:pt x="115014" y="111224"/>
                  </a:lnTo>
                  <a:lnTo>
                    <a:pt x="127855" y="121779"/>
                  </a:lnTo>
                  <a:lnTo>
                    <a:pt x="187658" y="152131"/>
                  </a:lnTo>
                  <a:lnTo>
                    <a:pt x="208026" y="15907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686224" y="1198231"/>
            <a:ext cx="5109125" cy="699150"/>
            <a:chOff x="3686224" y="1198231"/>
            <a:chExt cx="5109125" cy="699150"/>
          </a:xfrm>
        </p:grpSpPr>
        <p:sp>
          <p:nvSpPr>
            <p:cNvPr id="54" name="Freeform 53"/>
            <p:cNvSpPr/>
            <p:nvPr/>
          </p:nvSpPr>
          <p:spPr>
            <a:xfrm>
              <a:off x="3686224" y="1198231"/>
              <a:ext cx="299559" cy="133138"/>
            </a:xfrm>
            <a:custGeom>
              <a:avLst/>
              <a:gdLst/>
              <a:ahLst/>
              <a:cxnLst/>
              <a:rect l="0" t="0" r="0" b="0"/>
              <a:pathLst>
                <a:path w="299559" h="133138">
                  <a:moveTo>
                    <a:pt x="0" y="0"/>
                  </a:moveTo>
                  <a:lnTo>
                    <a:pt x="62327" y="15999"/>
                  </a:lnTo>
                  <a:lnTo>
                    <a:pt x="117306" y="32834"/>
                  </a:lnTo>
                  <a:lnTo>
                    <a:pt x="176549" y="58938"/>
                  </a:lnTo>
                  <a:lnTo>
                    <a:pt x="232418" y="91592"/>
                  </a:lnTo>
                  <a:lnTo>
                    <a:pt x="280401" y="122355"/>
                  </a:lnTo>
                  <a:lnTo>
                    <a:pt x="299558" y="1331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468403" y="1225165"/>
              <a:ext cx="124816" cy="447367"/>
            </a:xfrm>
            <a:custGeom>
              <a:avLst/>
              <a:gdLst/>
              <a:ahLst/>
              <a:cxnLst/>
              <a:rect l="0" t="0" r="0" b="0"/>
              <a:pathLst>
                <a:path w="124816" h="447367">
                  <a:moveTo>
                    <a:pt x="124815" y="31313"/>
                  </a:moveTo>
                  <a:lnTo>
                    <a:pt x="117248" y="12308"/>
                  </a:lnTo>
                  <a:lnTo>
                    <a:pt x="108817" y="985"/>
                  </a:lnTo>
                  <a:lnTo>
                    <a:pt x="103055" y="0"/>
                  </a:lnTo>
                  <a:lnTo>
                    <a:pt x="89256" y="6301"/>
                  </a:lnTo>
                  <a:lnTo>
                    <a:pt x="78809" y="18348"/>
                  </a:lnTo>
                  <a:lnTo>
                    <a:pt x="51285" y="77551"/>
                  </a:lnTo>
                  <a:lnTo>
                    <a:pt x="37799" y="114720"/>
                  </a:lnTo>
                  <a:lnTo>
                    <a:pt x="33879" y="176449"/>
                  </a:lnTo>
                  <a:lnTo>
                    <a:pt x="40969" y="225855"/>
                  </a:lnTo>
                  <a:lnTo>
                    <a:pt x="54155" y="253527"/>
                  </a:lnTo>
                  <a:lnTo>
                    <a:pt x="97136" y="311765"/>
                  </a:lnTo>
                  <a:lnTo>
                    <a:pt x="100802" y="329776"/>
                  </a:lnTo>
                  <a:lnTo>
                    <a:pt x="98426" y="347951"/>
                  </a:lnTo>
                  <a:lnTo>
                    <a:pt x="85767" y="378051"/>
                  </a:lnTo>
                  <a:lnTo>
                    <a:pt x="31903" y="440094"/>
                  </a:lnTo>
                  <a:lnTo>
                    <a:pt x="24967" y="444367"/>
                  </a:lnTo>
                  <a:lnTo>
                    <a:pt x="18494" y="446291"/>
                  </a:lnTo>
                  <a:lnTo>
                    <a:pt x="0" y="44736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598911" y="1461753"/>
              <a:ext cx="119124" cy="195762"/>
            </a:xfrm>
            <a:custGeom>
              <a:avLst/>
              <a:gdLst/>
              <a:ahLst/>
              <a:cxnLst/>
              <a:rect l="0" t="0" r="0" b="0"/>
              <a:pathLst>
                <a:path w="119124" h="195762">
                  <a:moveTo>
                    <a:pt x="35913" y="110925"/>
                  </a:moveTo>
                  <a:lnTo>
                    <a:pt x="69093" y="70177"/>
                  </a:lnTo>
                  <a:lnTo>
                    <a:pt x="94760" y="19469"/>
                  </a:lnTo>
                  <a:lnTo>
                    <a:pt x="95043" y="2785"/>
                  </a:lnTo>
                  <a:lnTo>
                    <a:pt x="91975" y="0"/>
                  </a:lnTo>
                  <a:lnTo>
                    <a:pt x="87156" y="917"/>
                  </a:lnTo>
                  <a:lnTo>
                    <a:pt x="63910" y="17901"/>
                  </a:lnTo>
                  <a:lnTo>
                    <a:pt x="30388" y="61598"/>
                  </a:lnTo>
                  <a:lnTo>
                    <a:pt x="8665" y="110978"/>
                  </a:lnTo>
                  <a:lnTo>
                    <a:pt x="0" y="144739"/>
                  </a:lnTo>
                  <a:lnTo>
                    <a:pt x="1768" y="165709"/>
                  </a:lnTo>
                  <a:lnTo>
                    <a:pt x="4829" y="175185"/>
                  </a:lnTo>
                  <a:lnTo>
                    <a:pt x="10567" y="182426"/>
                  </a:lnTo>
                  <a:lnTo>
                    <a:pt x="26805" y="192938"/>
                  </a:lnTo>
                  <a:lnTo>
                    <a:pt x="43884" y="195761"/>
                  </a:lnTo>
                  <a:lnTo>
                    <a:pt x="52322" y="195219"/>
                  </a:lnTo>
                  <a:lnTo>
                    <a:pt x="98250" y="172055"/>
                  </a:lnTo>
                  <a:lnTo>
                    <a:pt x="119123" y="16085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769695" y="1514431"/>
              <a:ext cx="148045" cy="163626"/>
            </a:xfrm>
            <a:custGeom>
              <a:avLst/>
              <a:gdLst/>
              <a:ahLst/>
              <a:cxnLst/>
              <a:rect l="0" t="0" r="0" b="0"/>
              <a:pathLst>
                <a:path w="148045" h="163626">
                  <a:moveTo>
                    <a:pt x="6587" y="0"/>
                  </a:moveTo>
                  <a:lnTo>
                    <a:pt x="0" y="29620"/>
                  </a:lnTo>
                  <a:lnTo>
                    <a:pt x="884" y="91940"/>
                  </a:lnTo>
                  <a:lnTo>
                    <a:pt x="2785" y="102898"/>
                  </a:lnTo>
                  <a:lnTo>
                    <a:pt x="6825" y="111129"/>
                  </a:lnTo>
                  <a:lnTo>
                    <a:pt x="18712" y="122739"/>
                  </a:lnTo>
                  <a:lnTo>
                    <a:pt x="24841" y="124356"/>
                  </a:lnTo>
                  <a:lnTo>
                    <a:pt x="30775" y="123585"/>
                  </a:lnTo>
                  <a:lnTo>
                    <a:pt x="43225" y="116872"/>
                  </a:lnTo>
                  <a:lnTo>
                    <a:pt x="77501" y="86582"/>
                  </a:lnTo>
                  <a:lnTo>
                    <a:pt x="83448" y="84533"/>
                  </a:lnTo>
                  <a:lnTo>
                    <a:pt x="89263" y="85017"/>
                  </a:lnTo>
                  <a:lnTo>
                    <a:pt x="94988" y="87188"/>
                  </a:lnTo>
                  <a:lnTo>
                    <a:pt x="98805" y="92334"/>
                  </a:lnTo>
                  <a:lnTo>
                    <a:pt x="104177" y="117246"/>
                  </a:lnTo>
                  <a:lnTo>
                    <a:pt x="107618" y="146200"/>
                  </a:lnTo>
                  <a:lnTo>
                    <a:pt x="114976" y="160824"/>
                  </a:lnTo>
                  <a:lnTo>
                    <a:pt x="119527" y="163614"/>
                  </a:lnTo>
                  <a:lnTo>
                    <a:pt x="124410" y="163625"/>
                  </a:lnTo>
                  <a:lnTo>
                    <a:pt x="137652" y="157271"/>
                  </a:lnTo>
                  <a:lnTo>
                    <a:pt x="148044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967666" y="1557545"/>
              <a:ext cx="128637" cy="133141"/>
            </a:xfrm>
            <a:custGeom>
              <a:avLst/>
              <a:gdLst/>
              <a:ahLst/>
              <a:cxnLst/>
              <a:rect l="0" t="0" r="0" b="0"/>
              <a:pathLst>
                <a:path w="128637" h="133141">
                  <a:moveTo>
                    <a:pt x="0" y="23454"/>
                  </a:moveTo>
                  <a:lnTo>
                    <a:pt x="5718" y="45233"/>
                  </a:lnTo>
                  <a:lnTo>
                    <a:pt x="7164" y="67034"/>
                  </a:lnTo>
                  <a:lnTo>
                    <a:pt x="8474" y="70999"/>
                  </a:lnTo>
                  <a:lnTo>
                    <a:pt x="10272" y="69943"/>
                  </a:lnTo>
                  <a:lnTo>
                    <a:pt x="32268" y="8437"/>
                  </a:lnTo>
                  <a:lnTo>
                    <a:pt x="39079" y="3273"/>
                  </a:lnTo>
                  <a:lnTo>
                    <a:pt x="56508" y="0"/>
                  </a:lnTo>
                  <a:lnTo>
                    <a:pt x="71651" y="4093"/>
                  </a:lnTo>
                  <a:lnTo>
                    <a:pt x="117949" y="33233"/>
                  </a:lnTo>
                  <a:lnTo>
                    <a:pt x="123011" y="39219"/>
                  </a:lnTo>
                  <a:lnTo>
                    <a:pt x="128636" y="55732"/>
                  </a:lnTo>
                  <a:lnTo>
                    <a:pt x="125958" y="113849"/>
                  </a:lnTo>
                  <a:lnTo>
                    <a:pt x="125154" y="133140"/>
                  </a:lnTo>
                  <a:lnTo>
                    <a:pt x="124815" y="13162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167371" y="1397936"/>
              <a:ext cx="41606" cy="49927"/>
            </a:xfrm>
            <a:custGeom>
              <a:avLst/>
              <a:gdLst/>
              <a:ahLst/>
              <a:cxnLst/>
              <a:rect l="0" t="0" r="0" b="0"/>
              <a:pathLst>
                <a:path w="41606" h="49927">
                  <a:moveTo>
                    <a:pt x="0" y="49926"/>
                  </a:moveTo>
                  <a:lnTo>
                    <a:pt x="7568" y="30922"/>
                  </a:lnTo>
                  <a:lnTo>
                    <a:pt x="20836" y="14915"/>
                  </a:lnTo>
                  <a:lnTo>
                    <a:pt x="4160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250581" y="1381294"/>
              <a:ext cx="49928" cy="274596"/>
            </a:xfrm>
            <a:custGeom>
              <a:avLst/>
              <a:gdLst/>
              <a:ahLst/>
              <a:cxnLst/>
              <a:rect l="0" t="0" r="0" b="0"/>
              <a:pathLst>
                <a:path w="49928" h="274596">
                  <a:moveTo>
                    <a:pt x="49927" y="0"/>
                  </a:moveTo>
                  <a:lnTo>
                    <a:pt x="38345" y="57909"/>
                  </a:lnTo>
                  <a:lnTo>
                    <a:pt x="31486" y="113619"/>
                  </a:lnTo>
                  <a:lnTo>
                    <a:pt x="23071" y="172755"/>
                  </a:lnTo>
                  <a:lnTo>
                    <a:pt x="14741" y="233545"/>
                  </a:lnTo>
                  <a:lnTo>
                    <a:pt x="7758" y="259042"/>
                  </a:lnTo>
                  <a:lnTo>
                    <a:pt x="0" y="2745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225618" y="1564357"/>
              <a:ext cx="91533" cy="1"/>
            </a:xfrm>
            <a:custGeom>
              <a:avLst/>
              <a:gdLst/>
              <a:ahLst/>
              <a:cxnLst/>
              <a:rect l="0" t="0" r="0" b="0"/>
              <a:pathLst>
                <a:path w="91533" h="1">
                  <a:moveTo>
                    <a:pt x="0" y="0"/>
                  </a:moveTo>
                  <a:lnTo>
                    <a:pt x="57909" y="0"/>
                  </a:lnTo>
                  <a:lnTo>
                    <a:pt x="9153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405374" y="1514431"/>
              <a:ext cx="134722" cy="382950"/>
            </a:xfrm>
            <a:custGeom>
              <a:avLst/>
              <a:gdLst/>
              <a:ahLst/>
              <a:cxnLst/>
              <a:rect l="0" t="0" r="0" b="0"/>
              <a:pathLst>
                <a:path w="134722" h="382950">
                  <a:moveTo>
                    <a:pt x="3307" y="0"/>
                  </a:moveTo>
                  <a:lnTo>
                    <a:pt x="7725" y="13252"/>
                  </a:lnTo>
                  <a:lnTo>
                    <a:pt x="4121" y="70262"/>
                  </a:lnTo>
                  <a:lnTo>
                    <a:pt x="7966" y="98481"/>
                  </a:lnTo>
                  <a:lnTo>
                    <a:pt x="11960" y="105410"/>
                  </a:lnTo>
                  <a:lnTo>
                    <a:pt x="23795" y="115575"/>
                  </a:lnTo>
                  <a:lnTo>
                    <a:pt x="30834" y="116806"/>
                  </a:lnTo>
                  <a:lnTo>
                    <a:pt x="46052" y="113243"/>
                  </a:lnTo>
                  <a:lnTo>
                    <a:pt x="87774" y="85455"/>
                  </a:lnTo>
                  <a:lnTo>
                    <a:pt x="95677" y="83782"/>
                  </a:lnTo>
                  <a:lnTo>
                    <a:pt x="111854" y="86854"/>
                  </a:lnTo>
                  <a:lnTo>
                    <a:pt x="118201" y="91187"/>
                  </a:lnTo>
                  <a:lnTo>
                    <a:pt x="127720" y="103398"/>
                  </a:lnTo>
                  <a:lnTo>
                    <a:pt x="134721" y="151917"/>
                  </a:lnTo>
                  <a:lnTo>
                    <a:pt x="133638" y="196566"/>
                  </a:lnTo>
                  <a:lnTo>
                    <a:pt x="127925" y="259902"/>
                  </a:lnTo>
                  <a:lnTo>
                    <a:pt x="121680" y="316037"/>
                  </a:lnTo>
                  <a:lnTo>
                    <a:pt x="118788" y="341090"/>
                  </a:lnTo>
                  <a:lnTo>
                    <a:pt x="111338" y="358389"/>
                  </a:lnTo>
                  <a:lnTo>
                    <a:pt x="92331" y="378524"/>
                  </a:lnTo>
                  <a:lnTo>
                    <a:pt x="83922" y="381788"/>
                  </a:lnTo>
                  <a:lnTo>
                    <a:pt x="64715" y="382949"/>
                  </a:lnTo>
                  <a:lnTo>
                    <a:pt x="46317" y="375452"/>
                  </a:lnTo>
                  <a:lnTo>
                    <a:pt x="20366" y="353172"/>
                  </a:lnTo>
                  <a:lnTo>
                    <a:pt x="11906" y="343621"/>
                  </a:lnTo>
                  <a:lnTo>
                    <a:pt x="2506" y="320682"/>
                  </a:lnTo>
                  <a:lnTo>
                    <a:pt x="0" y="308093"/>
                  </a:lnTo>
                  <a:lnTo>
                    <a:pt x="4611" y="281778"/>
                  </a:lnTo>
                  <a:lnTo>
                    <a:pt x="15906" y="257447"/>
                  </a:lnTo>
                  <a:lnTo>
                    <a:pt x="30172" y="240469"/>
                  </a:lnTo>
                  <a:lnTo>
                    <a:pt x="91406" y="199056"/>
                  </a:lnTo>
                  <a:lnTo>
                    <a:pt x="103160" y="1913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943620" y="1304213"/>
              <a:ext cx="77276" cy="276787"/>
            </a:xfrm>
            <a:custGeom>
              <a:avLst/>
              <a:gdLst/>
              <a:ahLst/>
              <a:cxnLst/>
              <a:rect l="0" t="0" r="0" b="0"/>
              <a:pathLst>
                <a:path w="77276" h="276787">
                  <a:moveTo>
                    <a:pt x="22572" y="10513"/>
                  </a:moveTo>
                  <a:lnTo>
                    <a:pt x="31406" y="1678"/>
                  </a:lnTo>
                  <a:lnTo>
                    <a:pt x="36782" y="0"/>
                  </a:lnTo>
                  <a:lnTo>
                    <a:pt x="50152" y="601"/>
                  </a:lnTo>
                  <a:lnTo>
                    <a:pt x="56676" y="4830"/>
                  </a:lnTo>
                  <a:lnTo>
                    <a:pt x="68856" y="19390"/>
                  </a:lnTo>
                  <a:lnTo>
                    <a:pt x="75503" y="38188"/>
                  </a:lnTo>
                  <a:lnTo>
                    <a:pt x="77275" y="48379"/>
                  </a:lnTo>
                  <a:lnTo>
                    <a:pt x="74313" y="69564"/>
                  </a:lnTo>
                  <a:lnTo>
                    <a:pt x="59783" y="102282"/>
                  </a:lnTo>
                  <a:lnTo>
                    <a:pt x="27037" y="162047"/>
                  </a:lnTo>
                  <a:lnTo>
                    <a:pt x="5682" y="200600"/>
                  </a:lnTo>
                  <a:lnTo>
                    <a:pt x="0" y="230893"/>
                  </a:lnTo>
                  <a:lnTo>
                    <a:pt x="5930" y="27678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949550" y="1739099"/>
              <a:ext cx="16643" cy="8322"/>
            </a:xfrm>
            <a:custGeom>
              <a:avLst/>
              <a:gdLst/>
              <a:ahLst/>
              <a:cxnLst/>
              <a:rect l="0" t="0" r="0" b="0"/>
              <a:pathLst>
                <a:path w="16643" h="8322">
                  <a:moveTo>
                    <a:pt x="0" y="0"/>
                  </a:moveTo>
                  <a:lnTo>
                    <a:pt x="16642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675774" y="1468408"/>
              <a:ext cx="105881" cy="301188"/>
            </a:xfrm>
            <a:custGeom>
              <a:avLst/>
              <a:gdLst/>
              <a:ahLst/>
              <a:cxnLst/>
              <a:rect l="0" t="0" r="0" b="0"/>
              <a:pathLst>
                <a:path w="105881" h="301188">
                  <a:moveTo>
                    <a:pt x="105880" y="4418"/>
                  </a:moveTo>
                  <a:lnTo>
                    <a:pt x="92628" y="0"/>
                  </a:lnTo>
                  <a:lnTo>
                    <a:pt x="66718" y="1670"/>
                  </a:lnTo>
                  <a:lnTo>
                    <a:pt x="48719" y="13059"/>
                  </a:lnTo>
                  <a:lnTo>
                    <a:pt x="25457" y="40262"/>
                  </a:lnTo>
                  <a:lnTo>
                    <a:pt x="5448" y="78169"/>
                  </a:lnTo>
                  <a:lnTo>
                    <a:pt x="0" y="112768"/>
                  </a:lnTo>
                  <a:lnTo>
                    <a:pt x="3657" y="131469"/>
                  </a:lnTo>
                  <a:lnTo>
                    <a:pt x="16112" y="152393"/>
                  </a:lnTo>
                  <a:lnTo>
                    <a:pt x="27152" y="163565"/>
                  </a:lnTo>
                  <a:lnTo>
                    <a:pt x="71141" y="187086"/>
                  </a:lnTo>
                  <a:lnTo>
                    <a:pt x="80579" y="203331"/>
                  </a:lnTo>
                  <a:lnTo>
                    <a:pt x="80459" y="222878"/>
                  </a:lnTo>
                  <a:lnTo>
                    <a:pt x="74241" y="242045"/>
                  </a:lnTo>
                  <a:lnTo>
                    <a:pt x="33613" y="299793"/>
                  </a:lnTo>
                  <a:lnTo>
                    <a:pt x="30890" y="301187"/>
                  </a:lnTo>
                  <a:lnTo>
                    <a:pt x="29999" y="299343"/>
                  </a:lnTo>
                  <a:lnTo>
                    <a:pt x="30991" y="28733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836108" y="1547715"/>
              <a:ext cx="145252" cy="191385"/>
            </a:xfrm>
            <a:custGeom>
              <a:avLst/>
              <a:gdLst/>
              <a:ahLst/>
              <a:cxnLst/>
              <a:rect l="0" t="0" r="0" b="0"/>
              <a:pathLst>
                <a:path w="145252" h="191385">
                  <a:moveTo>
                    <a:pt x="20435" y="0"/>
                  </a:moveTo>
                  <a:lnTo>
                    <a:pt x="17970" y="33741"/>
                  </a:lnTo>
                  <a:lnTo>
                    <a:pt x="3578" y="88181"/>
                  </a:lnTo>
                  <a:lnTo>
                    <a:pt x="0" y="112232"/>
                  </a:lnTo>
                  <a:lnTo>
                    <a:pt x="1492" y="135249"/>
                  </a:lnTo>
                  <a:lnTo>
                    <a:pt x="7701" y="152875"/>
                  </a:lnTo>
                  <a:lnTo>
                    <a:pt x="11946" y="160164"/>
                  </a:lnTo>
                  <a:lnTo>
                    <a:pt x="18474" y="163174"/>
                  </a:lnTo>
                  <a:lnTo>
                    <a:pt x="35590" y="161588"/>
                  </a:lnTo>
                  <a:lnTo>
                    <a:pt x="50593" y="154719"/>
                  </a:lnTo>
                  <a:lnTo>
                    <a:pt x="79709" y="135243"/>
                  </a:lnTo>
                  <a:lnTo>
                    <a:pt x="98247" y="131915"/>
                  </a:lnTo>
                  <a:lnTo>
                    <a:pt x="108368" y="132323"/>
                  </a:lnTo>
                  <a:lnTo>
                    <a:pt x="116040" y="136292"/>
                  </a:lnTo>
                  <a:lnTo>
                    <a:pt x="127030" y="150565"/>
                  </a:lnTo>
                  <a:lnTo>
                    <a:pt x="145251" y="1913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041531" y="1564236"/>
              <a:ext cx="139535" cy="134755"/>
            </a:xfrm>
            <a:custGeom>
              <a:avLst/>
              <a:gdLst/>
              <a:ahLst/>
              <a:cxnLst/>
              <a:rect l="0" t="0" r="0" b="0"/>
              <a:pathLst>
                <a:path w="139535" h="134755">
                  <a:moveTo>
                    <a:pt x="14718" y="8442"/>
                  </a:moveTo>
                  <a:lnTo>
                    <a:pt x="3137" y="66351"/>
                  </a:lnTo>
                  <a:lnTo>
                    <a:pt x="0" y="112303"/>
                  </a:lnTo>
                  <a:lnTo>
                    <a:pt x="2937" y="131341"/>
                  </a:lnTo>
                  <a:lnTo>
                    <a:pt x="5015" y="134754"/>
                  </a:lnTo>
                  <a:lnTo>
                    <a:pt x="7326" y="134255"/>
                  </a:lnTo>
                  <a:lnTo>
                    <a:pt x="22092" y="109108"/>
                  </a:lnTo>
                  <a:lnTo>
                    <a:pt x="42128" y="49605"/>
                  </a:lnTo>
                  <a:lnTo>
                    <a:pt x="55097" y="19098"/>
                  </a:lnTo>
                  <a:lnTo>
                    <a:pt x="70263" y="6089"/>
                  </a:lnTo>
                  <a:lnTo>
                    <a:pt x="79485" y="1326"/>
                  </a:lnTo>
                  <a:lnTo>
                    <a:pt x="89331" y="0"/>
                  </a:lnTo>
                  <a:lnTo>
                    <a:pt x="118084" y="6044"/>
                  </a:lnTo>
                  <a:lnTo>
                    <a:pt x="139534" y="167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222670" y="1537088"/>
              <a:ext cx="269167" cy="218654"/>
            </a:xfrm>
            <a:custGeom>
              <a:avLst/>
              <a:gdLst/>
              <a:ahLst/>
              <a:cxnLst/>
              <a:rect l="0" t="0" r="0" b="0"/>
              <a:pathLst>
                <a:path w="269167" h="218654">
                  <a:moveTo>
                    <a:pt x="0" y="52232"/>
                  </a:moveTo>
                  <a:lnTo>
                    <a:pt x="2466" y="85973"/>
                  </a:lnTo>
                  <a:lnTo>
                    <a:pt x="19324" y="142069"/>
                  </a:lnTo>
                  <a:lnTo>
                    <a:pt x="23977" y="150955"/>
                  </a:lnTo>
                  <a:lnTo>
                    <a:pt x="29853" y="155954"/>
                  </a:lnTo>
                  <a:lnTo>
                    <a:pt x="36544" y="158363"/>
                  </a:lnTo>
                  <a:lnTo>
                    <a:pt x="43779" y="159044"/>
                  </a:lnTo>
                  <a:lnTo>
                    <a:pt x="50451" y="156724"/>
                  </a:lnTo>
                  <a:lnTo>
                    <a:pt x="62795" y="146750"/>
                  </a:lnTo>
                  <a:lnTo>
                    <a:pt x="101643" y="85975"/>
                  </a:lnTo>
                  <a:lnTo>
                    <a:pt x="109277" y="69078"/>
                  </a:lnTo>
                  <a:lnTo>
                    <a:pt x="113532" y="65312"/>
                  </a:lnTo>
                  <a:lnTo>
                    <a:pt x="118218" y="64650"/>
                  </a:lnTo>
                  <a:lnTo>
                    <a:pt x="141044" y="67623"/>
                  </a:lnTo>
                  <a:lnTo>
                    <a:pt x="152277" y="68040"/>
                  </a:lnTo>
                  <a:lnTo>
                    <a:pt x="161614" y="65544"/>
                  </a:lnTo>
                  <a:lnTo>
                    <a:pt x="176920" y="55375"/>
                  </a:lnTo>
                  <a:lnTo>
                    <a:pt x="195933" y="29639"/>
                  </a:lnTo>
                  <a:lnTo>
                    <a:pt x="200185" y="11680"/>
                  </a:lnTo>
                  <a:lnTo>
                    <a:pt x="200026" y="3008"/>
                  </a:lnTo>
                  <a:lnTo>
                    <a:pt x="198069" y="0"/>
                  </a:lnTo>
                  <a:lnTo>
                    <a:pt x="194916" y="769"/>
                  </a:lnTo>
                  <a:lnTo>
                    <a:pt x="190965" y="4055"/>
                  </a:lnTo>
                  <a:lnTo>
                    <a:pt x="176570" y="30766"/>
                  </a:lnTo>
                  <a:lnTo>
                    <a:pt x="169428" y="67959"/>
                  </a:lnTo>
                  <a:lnTo>
                    <a:pt x="171730" y="103839"/>
                  </a:lnTo>
                  <a:lnTo>
                    <a:pt x="175507" y="112524"/>
                  </a:lnTo>
                  <a:lnTo>
                    <a:pt x="187101" y="124640"/>
                  </a:lnTo>
                  <a:lnTo>
                    <a:pt x="206430" y="128176"/>
                  </a:lnTo>
                  <a:lnTo>
                    <a:pt x="252090" y="127330"/>
                  </a:lnTo>
                  <a:lnTo>
                    <a:pt x="259592" y="130959"/>
                  </a:lnTo>
                  <a:lnTo>
                    <a:pt x="264592" y="137076"/>
                  </a:lnTo>
                  <a:lnTo>
                    <a:pt x="267927" y="144853"/>
                  </a:lnTo>
                  <a:lnTo>
                    <a:pt x="269166" y="163355"/>
                  </a:lnTo>
                  <a:lnTo>
                    <a:pt x="257952" y="2186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538870" y="1447862"/>
              <a:ext cx="16643" cy="66570"/>
            </a:xfrm>
            <a:custGeom>
              <a:avLst/>
              <a:gdLst/>
              <a:ahLst/>
              <a:cxnLst/>
              <a:rect l="0" t="0" r="0" b="0"/>
              <a:pathLst>
                <a:path w="16643" h="66570">
                  <a:moveTo>
                    <a:pt x="0" y="66569"/>
                  </a:moveTo>
                  <a:lnTo>
                    <a:pt x="6586" y="36949"/>
                  </a:lnTo>
                  <a:lnTo>
                    <a:pt x="8474" y="20120"/>
                  </a:lnTo>
                  <a:lnTo>
                    <a:pt x="1664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639912" y="1298084"/>
              <a:ext cx="73701" cy="457658"/>
            </a:xfrm>
            <a:custGeom>
              <a:avLst/>
              <a:gdLst/>
              <a:ahLst/>
              <a:cxnLst/>
              <a:rect l="0" t="0" r="0" b="0"/>
              <a:pathLst>
                <a:path w="73701" h="457658">
                  <a:moveTo>
                    <a:pt x="32095" y="0"/>
                  </a:moveTo>
                  <a:lnTo>
                    <a:pt x="23044" y="50188"/>
                  </a:lnTo>
                  <a:lnTo>
                    <a:pt x="16952" y="107711"/>
                  </a:lnTo>
                  <a:lnTo>
                    <a:pt x="9064" y="168460"/>
                  </a:lnTo>
                  <a:lnTo>
                    <a:pt x="6462" y="230313"/>
                  </a:lnTo>
                  <a:lnTo>
                    <a:pt x="0" y="292744"/>
                  </a:lnTo>
                  <a:lnTo>
                    <a:pt x="1432" y="346851"/>
                  </a:lnTo>
                  <a:lnTo>
                    <a:pt x="13024" y="402179"/>
                  </a:lnTo>
                  <a:lnTo>
                    <a:pt x="22027" y="430124"/>
                  </a:lnTo>
                  <a:lnTo>
                    <a:pt x="31010" y="444188"/>
                  </a:lnTo>
                  <a:lnTo>
                    <a:pt x="37843" y="448678"/>
                  </a:lnTo>
                  <a:lnTo>
                    <a:pt x="73700" y="45765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847004" y="1281441"/>
              <a:ext cx="66314" cy="432696"/>
            </a:xfrm>
            <a:custGeom>
              <a:avLst/>
              <a:gdLst/>
              <a:ahLst/>
              <a:cxnLst/>
              <a:rect l="0" t="0" r="0" b="0"/>
              <a:pathLst>
                <a:path w="66314" h="432696">
                  <a:moveTo>
                    <a:pt x="33029" y="0"/>
                  </a:moveTo>
                  <a:lnTo>
                    <a:pt x="21447" y="59579"/>
                  </a:lnTo>
                  <a:lnTo>
                    <a:pt x="11667" y="113642"/>
                  </a:lnTo>
                  <a:lnTo>
                    <a:pt x="6311" y="173357"/>
                  </a:lnTo>
                  <a:lnTo>
                    <a:pt x="1041" y="229942"/>
                  </a:lnTo>
                  <a:lnTo>
                    <a:pt x="0" y="284711"/>
                  </a:lnTo>
                  <a:lnTo>
                    <a:pt x="4195" y="343443"/>
                  </a:lnTo>
                  <a:lnTo>
                    <a:pt x="11336" y="381492"/>
                  </a:lnTo>
                  <a:lnTo>
                    <a:pt x="24004" y="403466"/>
                  </a:lnTo>
                  <a:lnTo>
                    <a:pt x="40112" y="419704"/>
                  </a:lnTo>
                  <a:lnTo>
                    <a:pt x="66313" y="4326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001250" y="1572678"/>
              <a:ext cx="128415" cy="216348"/>
            </a:xfrm>
            <a:custGeom>
              <a:avLst/>
              <a:gdLst/>
              <a:ahLst/>
              <a:cxnLst/>
              <a:rect l="0" t="0" r="0" b="0"/>
              <a:pathLst>
                <a:path w="128415" h="216348">
                  <a:moveTo>
                    <a:pt x="61845" y="0"/>
                  </a:moveTo>
                  <a:lnTo>
                    <a:pt x="31518" y="23164"/>
                  </a:lnTo>
                  <a:lnTo>
                    <a:pt x="9649" y="81470"/>
                  </a:lnTo>
                  <a:lnTo>
                    <a:pt x="0" y="127588"/>
                  </a:lnTo>
                  <a:lnTo>
                    <a:pt x="1383" y="147313"/>
                  </a:lnTo>
                  <a:lnTo>
                    <a:pt x="5820" y="153682"/>
                  </a:lnTo>
                  <a:lnTo>
                    <a:pt x="12476" y="157929"/>
                  </a:lnTo>
                  <a:lnTo>
                    <a:pt x="28809" y="161722"/>
                  </a:lnTo>
                  <a:lnTo>
                    <a:pt x="45313" y="160326"/>
                  </a:lnTo>
                  <a:lnTo>
                    <a:pt x="77585" y="148952"/>
                  </a:lnTo>
                  <a:lnTo>
                    <a:pt x="90723" y="152801"/>
                  </a:lnTo>
                  <a:lnTo>
                    <a:pt x="100259" y="165607"/>
                  </a:lnTo>
                  <a:lnTo>
                    <a:pt x="116899" y="205145"/>
                  </a:lnTo>
                  <a:lnTo>
                    <a:pt x="128414" y="2163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187912" y="1670660"/>
              <a:ext cx="199706" cy="76761"/>
            </a:xfrm>
            <a:custGeom>
              <a:avLst/>
              <a:gdLst/>
              <a:ahLst/>
              <a:cxnLst/>
              <a:rect l="0" t="0" r="0" b="0"/>
              <a:pathLst>
                <a:path w="199706" h="76761">
                  <a:moveTo>
                    <a:pt x="0" y="35155"/>
                  </a:moveTo>
                  <a:lnTo>
                    <a:pt x="29310" y="7693"/>
                  </a:lnTo>
                  <a:lnTo>
                    <a:pt x="43537" y="452"/>
                  </a:lnTo>
                  <a:lnTo>
                    <a:pt x="50289" y="0"/>
                  </a:lnTo>
                  <a:lnTo>
                    <a:pt x="62723" y="4429"/>
                  </a:lnTo>
                  <a:lnTo>
                    <a:pt x="80119" y="17319"/>
                  </a:lnTo>
                  <a:lnTo>
                    <a:pt x="110597" y="47805"/>
                  </a:lnTo>
                  <a:lnTo>
                    <a:pt x="173726" y="70979"/>
                  </a:lnTo>
                  <a:lnTo>
                    <a:pt x="199705" y="7676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498858" y="1614283"/>
              <a:ext cx="296491" cy="199707"/>
            </a:xfrm>
            <a:custGeom>
              <a:avLst/>
              <a:gdLst/>
              <a:ahLst/>
              <a:cxnLst/>
              <a:rect l="0" t="0" r="0" b="0"/>
              <a:pathLst>
                <a:path w="296491" h="199707">
                  <a:moveTo>
                    <a:pt x="38537" y="0"/>
                  </a:moveTo>
                  <a:lnTo>
                    <a:pt x="25251" y="15136"/>
                  </a:lnTo>
                  <a:lnTo>
                    <a:pt x="11076" y="42597"/>
                  </a:lnTo>
                  <a:lnTo>
                    <a:pt x="0" y="90358"/>
                  </a:lnTo>
                  <a:lnTo>
                    <a:pt x="145" y="112275"/>
                  </a:lnTo>
                  <a:lnTo>
                    <a:pt x="6373" y="131262"/>
                  </a:lnTo>
                  <a:lnTo>
                    <a:pt x="20236" y="146480"/>
                  </a:lnTo>
                  <a:lnTo>
                    <a:pt x="29111" y="153127"/>
                  </a:lnTo>
                  <a:lnTo>
                    <a:pt x="48833" y="158047"/>
                  </a:lnTo>
                  <a:lnTo>
                    <a:pt x="87210" y="153672"/>
                  </a:lnTo>
                  <a:lnTo>
                    <a:pt x="132013" y="131543"/>
                  </a:lnTo>
                  <a:lnTo>
                    <a:pt x="167695" y="102782"/>
                  </a:lnTo>
                  <a:lnTo>
                    <a:pt x="189927" y="73825"/>
                  </a:lnTo>
                  <a:lnTo>
                    <a:pt x="197662" y="57774"/>
                  </a:lnTo>
                  <a:lnTo>
                    <a:pt x="196396" y="54234"/>
                  </a:lnTo>
                  <a:lnTo>
                    <a:pt x="191853" y="53723"/>
                  </a:lnTo>
                  <a:lnTo>
                    <a:pt x="176944" y="59010"/>
                  </a:lnTo>
                  <a:lnTo>
                    <a:pt x="149608" y="77581"/>
                  </a:lnTo>
                  <a:lnTo>
                    <a:pt x="135363" y="92728"/>
                  </a:lnTo>
                  <a:lnTo>
                    <a:pt x="121365" y="121267"/>
                  </a:lnTo>
                  <a:lnTo>
                    <a:pt x="121886" y="142346"/>
                  </a:lnTo>
                  <a:lnTo>
                    <a:pt x="124613" y="153145"/>
                  </a:lnTo>
                  <a:lnTo>
                    <a:pt x="131055" y="162193"/>
                  </a:lnTo>
                  <a:lnTo>
                    <a:pt x="150540" y="177178"/>
                  </a:lnTo>
                  <a:lnTo>
                    <a:pt x="211228" y="189503"/>
                  </a:lnTo>
                  <a:lnTo>
                    <a:pt x="273300" y="198179"/>
                  </a:lnTo>
                  <a:lnTo>
                    <a:pt x="296490" y="19970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76" name="Freeform 75"/>
          <p:cNvSpPr/>
          <p:nvPr/>
        </p:nvSpPr>
        <p:spPr>
          <a:xfrm>
            <a:off x="3661261" y="1539394"/>
            <a:ext cx="208027" cy="399411"/>
          </a:xfrm>
          <a:custGeom>
            <a:avLst/>
            <a:gdLst/>
            <a:ahLst/>
            <a:cxnLst/>
            <a:rect l="0" t="0" r="0" b="0"/>
            <a:pathLst>
              <a:path w="208027" h="399411">
                <a:moveTo>
                  <a:pt x="0" y="0"/>
                </a:moveTo>
                <a:lnTo>
                  <a:pt x="54263" y="58680"/>
                </a:lnTo>
                <a:lnTo>
                  <a:pt x="83052" y="111427"/>
                </a:lnTo>
                <a:lnTo>
                  <a:pt x="105369" y="164290"/>
                </a:lnTo>
                <a:lnTo>
                  <a:pt x="133302" y="225891"/>
                </a:lnTo>
                <a:lnTo>
                  <a:pt x="152704" y="275881"/>
                </a:lnTo>
                <a:lnTo>
                  <a:pt x="175609" y="330347"/>
                </a:lnTo>
                <a:lnTo>
                  <a:pt x="200801" y="384124"/>
                </a:lnTo>
                <a:lnTo>
                  <a:pt x="208026" y="399410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82" name="Group 81"/>
          <p:cNvGrpSpPr/>
          <p:nvPr/>
        </p:nvGrpSpPr>
        <p:grpSpPr>
          <a:xfrm>
            <a:off x="3994103" y="2286462"/>
            <a:ext cx="586339" cy="392917"/>
            <a:chOff x="3994103" y="2286462"/>
            <a:chExt cx="586339" cy="392917"/>
          </a:xfrm>
        </p:grpSpPr>
        <p:sp>
          <p:nvSpPr>
            <p:cNvPr id="77" name="Freeform 76"/>
            <p:cNvSpPr/>
            <p:nvPr/>
          </p:nvSpPr>
          <p:spPr>
            <a:xfrm>
              <a:off x="4077314" y="2346536"/>
              <a:ext cx="7979" cy="274595"/>
            </a:xfrm>
            <a:custGeom>
              <a:avLst/>
              <a:gdLst/>
              <a:ahLst/>
              <a:cxnLst/>
              <a:rect l="0" t="0" r="0" b="0"/>
              <a:pathLst>
                <a:path w="7979" h="274595">
                  <a:moveTo>
                    <a:pt x="0" y="0"/>
                  </a:moveTo>
                  <a:lnTo>
                    <a:pt x="0" y="57908"/>
                  </a:lnTo>
                  <a:lnTo>
                    <a:pt x="924" y="115297"/>
                  </a:lnTo>
                  <a:lnTo>
                    <a:pt x="6586" y="166081"/>
                  </a:lnTo>
                  <a:lnTo>
                    <a:pt x="7978" y="228504"/>
                  </a:lnTo>
                  <a:lnTo>
                    <a:pt x="1689" y="271367"/>
                  </a:lnTo>
                  <a:lnTo>
                    <a:pt x="0" y="2745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994103" y="2286462"/>
              <a:ext cx="141459" cy="68396"/>
            </a:xfrm>
            <a:custGeom>
              <a:avLst/>
              <a:gdLst/>
              <a:ahLst/>
              <a:cxnLst/>
              <a:rect l="0" t="0" r="0" b="0"/>
              <a:pathLst>
                <a:path w="141459" h="68396">
                  <a:moveTo>
                    <a:pt x="0" y="68395"/>
                  </a:moveTo>
                  <a:lnTo>
                    <a:pt x="4418" y="50725"/>
                  </a:lnTo>
                  <a:lnTo>
                    <a:pt x="16448" y="34654"/>
                  </a:lnTo>
                  <a:lnTo>
                    <a:pt x="35047" y="20114"/>
                  </a:lnTo>
                  <a:lnTo>
                    <a:pt x="89207" y="0"/>
                  </a:lnTo>
                  <a:lnTo>
                    <a:pt x="141458" y="18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165456" y="2516314"/>
              <a:ext cx="48256" cy="129780"/>
            </a:xfrm>
            <a:custGeom>
              <a:avLst/>
              <a:gdLst/>
              <a:ahLst/>
              <a:cxnLst/>
              <a:rect l="0" t="0" r="0" b="0"/>
              <a:pathLst>
                <a:path w="48256" h="129780">
                  <a:moveTo>
                    <a:pt x="36674" y="38248"/>
                  </a:moveTo>
                  <a:lnTo>
                    <a:pt x="48255" y="3503"/>
                  </a:lnTo>
                  <a:lnTo>
                    <a:pt x="47168" y="291"/>
                  </a:lnTo>
                  <a:lnTo>
                    <a:pt x="43670" y="0"/>
                  </a:lnTo>
                  <a:lnTo>
                    <a:pt x="38564" y="1654"/>
                  </a:lnTo>
                  <a:lnTo>
                    <a:pt x="27960" y="15820"/>
                  </a:lnTo>
                  <a:lnTo>
                    <a:pt x="4085" y="77610"/>
                  </a:lnTo>
                  <a:lnTo>
                    <a:pt x="0" y="96423"/>
                  </a:lnTo>
                  <a:lnTo>
                    <a:pt x="1267" y="117111"/>
                  </a:lnTo>
                  <a:lnTo>
                    <a:pt x="6597" y="123183"/>
                  </a:lnTo>
                  <a:lnTo>
                    <a:pt x="14773" y="126306"/>
                  </a:lnTo>
                  <a:lnTo>
                    <a:pt x="44994" y="12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255397" y="2341952"/>
              <a:ext cx="177052" cy="304142"/>
            </a:xfrm>
            <a:custGeom>
              <a:avLst/>
              <a:gdLst/>
              <a:ahLst/>
              <a:cxnLst/>
              <a:rect l="0" t="0" r="0" b="0"/>
              <a:pathLst>
                <a:path w="177052" h="304142">
                  <a:moveTo>
                    <a:pt x="38264" y="195968"/>
                  </a:moveTo>
                  <a:lnTo>
                    <a:pt x="25011" y="204802"/>
                  </a:lnTo>
                  <a:lnTo>
                    <a:pt x="7936" y="227966"/>
                  </a:lnTo>
                  <a:lnTo>
                    <a:pt x="0" y="258251"/>
                  </a:lnTo>
                  <a:lnTo>
                    <a:pt x="1660" y="266152"/>
                  </a:lnTo>
                  <a:lnTo>
                    <a:pt x="5540" y="272343"/>
                  </a:lnTo>
                  <a:lnTo>
                    <a:pt x="10901" y="277395"/>
                  </a:lnTo>
                  <a:lnTo>
                    <a:pt x="16324" y="278914"/>
                  </a:lnTo>
                  <a:lnTo>
                    <a:pt x="21788" y="278078"/>
                  </a:lnTo>
                  <a:lnTo>
                    <a:pt x="32790" y="272217"/>
                  </a:lnTo>
                  <a:lnTo>
                    <a:pt x="43844" y="263449"/>
                  </a:lnTo>
                  <a:lnTo>
                    <a:pt x="74170" y="212176"/>
                  </a:lnTo>
                  <a:lnTo>
                    <a:pt x="99199" y="156927"/>
                  </a:lnTo>
                  <a:lnTo>
                    <a:pt x="118450" y="98943"/>
                  </a:lnTo>
                  <a:lnTo>
                    <a:pt x="135637" y="35568"/>
                  </a:lnTo>
                  <a:lnTo>
                    <a:pt x="136463" y="25240"/>
                  </a:lnTo>
                  <a:lnTo>
                    <a:pt x="132451" y="8833"/>
                  </a:lnTo>
                  <a:lnTo>
                    <a:pt x="128792" y="1869"/>
                  </a:lnTo>
                  <a:lnTo>
                    <a:pt x="124503" y="0"/>
                  </a:lnTo>
                  <a:lnTo>
                    <a:pt x="119795" y="1528"/>
                  </a:lnTo>
                  <a:lnTo>
                    <a:pt x="104335" y="16930"/>
                  </a:lnTo>
                  <a:lnTo>
                    <a:pt x="90508" y="39061"/>
                  </a:lnTo>
                  <a:lnTo>
                    <a:pt x="84598" y="55965"/>
                  </a:lnTo>
                  <a:lnTo>
                    <a:pt x="75490" y="113882"/>
                  </a:lnTo>
                  <a:lnTo>
                    <a:pt x="80010" y="148018"/>
                  </a:lnTo>
                  <a:lnTo>
                    <a:pt x="92649" y="171077"/>
                  </a:lnTo>
                  <a:lnTo>
                    <a:pt x="102808" y="183672"/>
                  </a:lnTo>
                  <a:lnTo>
                    <a:pt x="118417" y="190503"/>
                  </a:lnTo>
                  <a:lnTo>
                    <a:pt x="154154" y="199305"/>
                  </a:lnTo>
                  <a:lnTo>
                    <a:pt x="160828" y="203740"/>
                  </a:lnTo>
                  <a:lnTo>
                    <a:pt x="170708" y="216064"/>
                  </a:lnTo>
                  <a:lnTo>
                    <a:pt x="177051" y="247431"/>
                  </a:lnTo>
                  <a:lnTo>
                    <a:pt x="163080" y="30414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494523" y="2512956"/>
              <a:ext cx="85919" cy="166423"/>
            </a:xfrm>
            <a:custGeom>
              <a:avLst/>
              <a:gdLst/>
              <a:ahLst/>
              <a:cxnLst/>
              <a:rect l="0" t="0" r="0" b="0"/>
              <a:pathLst>
                <a:path w="85919" h="166423">
                  <a:moveTo>
                    <a:pt x="7164" y="0"/>
                  </a:moveTo>
                  <a:lnTo>
                    <a:pt x="0" y="46328"/>
                  </a:lnTo>
                  <a:lnTo>
                    <a:pt x="3603" y="78241"/>
                  </a:lnTo>
                  <a:lnTo>
                    <a:pt x="7564" y="83596"/>
                  </a:lnTo>
                  <a:lnTo>
                    <a:pt x="12978" y="85317"/>
                  </a:lnTo>
                  <a:lnTo>
                    <a:pt x="19361" y="84615"/>
                  </a:lnTo>
                  <a:lnTo>
                    <a:pt x="31385" y="76439"/>
                  </a:lnTo>
                  <a:lnTo>
                    <a:pt x="54170" y="53007"/>
                  </a:lnTo>
                  <a:lnTo>
                    <a:pt x="60691" y="51980"/>
                  </a:lnTo>
                  <a:lnTo>
                    <a:pt x="75333" y="58236"/>
                  </a:lnTo>
                  <a:lnTo>
                    <a:pt x="80347" y="65636"/>
                  </a:lnTo>
                  <a:lnTo>
                    <a:pt x="85918" y="86187"/>
                  </a:lnTo>
                  <a:lnTo>
                    <a:pt x="83202" y="147261"/>
                  </a:lnTo>
                  <a:lnTo>
                    <a:pt x="82053" y="16642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651466" y="2346536"/>
            <a:ext cx="1331369" cy="474888"/>
            <a:chOff x="4651466" y="2346536"/>
            <a:chExt cx="1331369" cy="474888"/>
          </a:xfrm>
        </p:grpSpPr>
        <p:sp>
          <p:nvSpPr>
            <p:cNvPr id="83" name="Freeform 82"/>
            <p:cNvSpPr/>
            <p:nvPr/>
          </p:nvSpPr>
          <p:spPr>
            <a:xfrm>
              <a:off x="4651466" y="2671057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0"/>
                  </a:moveTo>
                  <a:lnTo>
                    <a:pt x="0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002064" y="2528383"/>
              <a:ext cx="140345" cy="167638"/>
            </a:xfrm>
            <a:custGeom>
              <a:avLst/>
              <a:gdLst/>
              <a:ahLst/>
              <a:cxnLst/>
              <a:rect l="0" t="0" r="0" b="0"/>
              <a:pathLst>
                <a:path w="140345" h="167638">
                  <a:moveTo>
                    <a:pt x="123702" y="51142"/>
                  </a:moveTo>
                  <a:lnTo>
                    <a:pt x="80164" y="12022"/>
                  </a:lnTo>
                  <a:lnTo>
                    <a:pt x="56561" y="0"/>
                  </a:lnTo>
                  <a:lnTo>
                    <a:pt x="48430" y="405"/>
                  </a:lnTo>
                  <a:lnTo>
                    <a:pt x="32000" y="8252"/>
                  </a:lnTo>
                  <a:lnTo>
                    <a:pt x="11574" y="28264"/>
                  </a:lnTo>
                  <a:lnTo>
                    <a:pt x="4525" y="46213"/>
                  </a:lnTo>
                  <a:lnTo>
                    <a:pt x="0" y="87870"/>
                  </a:lnTo>
                  <a:lnTo>
                    <a:pt x="3633" y="120683"/>
                  </a:lnTo>
                  <a:lnTo>
                    <a:pt x="7598" y="128938"/>
                  </a:lnTo>
                  <a:lnTo>
                    <a:pt x="19400" y="140575"/>
                  </a:lnTo>
                  <a:lnTo>
                    <a:pt x="26431" y="143124"/>
                  </a:lnTo>
                  <a:lnTo>
                    <a:pt x="41639" y="143490"/>
                  </a:lnTo>
                  <a:lnTo>
                    <a:pt x="55178" y="138105"/>
                  </a:lnTo>
                  <a:lnTo>
                    <a:pt x="78936" y="119582"/>
                  </a:lnTo>
                  <a:lnTo>
                    <a:pt x="112573" y="75539"/>
                  </a:lnTo>
                  <a:lnTo>
                    <a:pt x="116282" y="73879"/>
                  </a:lnTo>
                  <a:lnTo>
                    <a:pt x="118756" y="76470"/>
                  </a:lnTo>
                  <a:lnTo>
                    <a:pt x="122236" y="100252"/>
                  </a:lnTo>
                  <a:lnTo>
                    <a:pt x="127829" y="140868"/>
                  </a:lnTo>
                  <a:lnTo>
                    <a:pt x="140344" y="1676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184013" y="2504635"/>
              <a:ext cx="62417" cy="224670"/>
            </a:xfrm>
            <a:custGeom>
              <a:avLst/>
              <a:gdLst/>
              <a:ahLst/>
              <a:cxnLst/>
              <a:rect l="0" t="0" r="0" b="0"/>
              <a:pathLst>
                <a:path w="62417" h="224670">
                  <a:moveTo>
                    <a:pt x="41605" y="0"/>
                  </a:moveTo>
                  <a:lnTo>
                    <a:pt x="14144" y="44429"/>
                  </a:lnTo>
                  <a:lnTo>
                    <a:pt x="3068" y="90720"/>
                  </a:lnTo>
                  <a:lnTo>
                    <a:pt x="3213" y="112436"/>
                  </a:lnTo>
                  <a:lnTo>
                    <a:pt x="9441" y="131333"/>
                  </a:lnTo>
                  <a:lnTo>
                    <a:pt x="15539" y="138407"/>
                  </a:lnTo>
                  <a:lnTo>
                    <a:pt x="32178" y="148731"/>
                  </a:lnTo>
                  <a:lnTo>
                    <a:pt x="49435" y="151471"/>
                  </a:lnTo>
                  <a:lnTo>
                    <a:pt x="57920" y="150907"/>
                  </a:lnTo>
                  <a:lnTo>
                    <a:pt x="61727" y="153305"/>
                  </a:lnTo>
                  <a:lnTo>
                    <a:pt x="62416" y="157677"/>
                  </a:lnTo>
                  <a:lnTo>
                    <a:pt x="61027" y="163366"/>
                  </a:lnTo>
                  <a:lnTo>
                    <a:pt x="28163" y="208489"/>
                  </a:lnTo>
                  <a:lnTo>
                    <a:pt x="16832" y="217478"/>
                  </a:lnTo>
                  <a:lnTo>
                    <a:pt x="0" y="22466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285854" y="2571870"/>
              <a:ext cx="231002" cy="249554"/>
            </a:xfrm>
            <a:custGeom>
              <a:avLst/>
              <a:gdLst/>
              <a:ahLst/>
              <a:cxnLst/>
              <a:rect l="0" t="0" r="0" b="0"/>
              <a:pathLst>
                <a:path w="231002" h="249554">
                  <a:moveTo>
                    <a:pt x="6333" y="49260"/>
                  </a:moveTo>
                  <a:lnTo>
                    <a:pt x="15167" y="62512"/>
                  </a:lnTo>
                  <a:lnTo>
                    <a:pt x="20662" y="88423"/>
                  </a:lnTo>
                  <a:lnTo>
                    <a:pt x="20205" y="151907"/>
                  </a:lnTo>
                  <a:lnTo>
                    <a:pt x="11333" y="202878"/>
                  </a:lnTo>
                  <a:lnTo>
                    <a:pt x="3397" y="245686"/>
                  </a:lnTo>
                  <a:lnTo>
                    <a:pt x="1602" y="249553"/>
                  </a:lnTo>
                  <a:lnTo>
                    <a:pt x="405" y="246583"/>
                  </a:lnTo>
                  <a:lnTo>
                    <a:pt x="0" y="230340"/>
                  </a:lnTo>
                  <a:lnTo>
                    <a:pt x="12298" y="167186"/>
                  </a:lnTo>
                  <a:lnTo>
                    <a:pt x="25804" y="105835"/>
                  </a:lnTo>
                  <a:lnTo>
                    <a:pt x="42090" y="51871"/>
                  </a:lnTo>
                  <a:lnTo>
                    <a:pt x="62295" y="16492"/>
                  </a:lnTo>
                  <a:lnTo>
                    <a:pt x="75584" y="4494"/>
                  </a:lnTo>
                  <a:lnTo>
                    <a:pt x="83011" y="0"/>
                  </a:lnTo>
                  <a:lnTo>
                    <a:pt x="88887" y="703"/>
                  </a:lnTo>
                  <a:lnTo>
                    <a:pt x="93728" y="4869"/>
                  </a:lnTo>
                  <a:lnTo>
                    <a:pt x="97881" y="11345"/>
                  </a:lnTo>
                  <a:lnTo>
                    <a:pt x="100029" y="28403"/>
                  </a:lnTo>
                  <a:lnTo>
                    <a:pt x="93874" y="69487"/>
                  </a:lnTo>
                  <a:lnTo>
                    <a:pt x="81992" y="97783"/>
                  </a:lnTo>
                  <a:lnTo>
                    <a:pt x="81735" y="102874"/>
                  </a:lnTo>
                  <a:lnTo>
                    <a:pt x="84338" y="105343"/>
                  </a:lnTo>
                  <a:lnTo>
                    <a:pt x="88847" y="106064"/>
                  </a:lnTo>
                  <a:lnTo>
                    <a:pt x="98787" y="101935"/>
                  </a:lnTo>
                  <a:lnTo>
                    <a:pt x="155496" y="56768"/>
                  </a:lnTo>
                  <a:lnTo>
                    <a:pt x="176475" y="27960"/>
                  </a:lnTo>
                  <a:lnTo>
                    <a:pt x="177084" y="21191"/>
                  </a:lnTo>
                  <a:lnTo>
                    <a:pt x="173791" y="16679"/>
                  </a:lnTo>
                  <a:lnTo>
                    <a:pt x="167898" y="13671"/>
                  </a:lnTo>
                  <a:lnTo>
                    <a:pt x="163045" y="15364"/>
                  </a:lnTo>
                  <a:lnTo>
                    <a:pt x="155186" y="27107"/>
                  </a:lnTo>
                  <a:lnTo>
                    <a:pt x="145565" y="50093"/>
                  </a:lnTo>
                  <a:lnTo>
                    <a:pt x="145382" y="58136"/>
                  </a:lnTo>
                  <a:lnTo>
                    <a:pt x="150110" y="74470"/>
                  </a:lnTo>
                  <a:lnTo>
                    <a:pt x="156734" y="79011"/>
                  </a:lnTo>
                  <a:lnTo>
                    <a:pt x="176420" y="81590"/>
                  </a:lnTo>
                  <a:lnTo>
                    <a:pt x="231001" y="6590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545020" y="2529599"/>
              <a:ext cx="138257" cy="147033"/>
            </a:xfrm>
            <a:custGeom>
              <a:avLst/>
              <a:gdLst/>
              <a:ahLst/>
              <a:cxnLst/>
              <a:rect l="0" t="0" r="0" b="0"/>
              <a:pathLst>
                <a:path w="138257" h="147033">
                  <a:moveTo>
                    <a:pt x="46724" y="41605"/>
                  </a:moveTo>
                  <a:lnTo>
                    <a:pt x="7604" y="92307"/>
                  </a:lnTo>
                  <a:lnTo>
                    <a:pt x="1601" y="110983"/>
                  </a:lnTo>
                  <a:lnTo>
                    <a:pt x="0" y="121142"/>
                  </a:lnTo>
                  <a:lnTo>
                    <a:pt x="1707" y="129763"/>
                  </a:lnTo>
                  <a:lnTo>
                    <a:pt x="10999" y="144273"/>
                  </a:lnTo>
                  <a:lnTo>
                    <a:pt x="17360" y="147032"/>
                  </a:lnTo>
                  <a:lnTo>
                    <a:pt x="24375" y="147023"/>
                  </a:lnTo>
                  <a:lnTo>
                    <a:pt x="31824" y="145168"/>
                  </a:lnTo>
                  <a:lnTo>
                    <a:pt x="55562" y="129305"/>
                  </a:lnTo>
                  <a:lnTo>
                    <a:pt x="93435" y="94456"/>
                  </a:lnTo>
                  <a:lnTo>
                    <a:pt x="105971" y="73290"/>
                  </a:lnTo>
                  <a:lnTo>
                    <a:pt x="131851" y="11772"/>
                  </a:lnTo>
                  <a:lnTo>
                    <a:pt x="138256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660763" y="2346536"/>
              <a:ext cx="64119" cy="321387"/>
            </a:xfrm>
            <a:custGeom>
              <a:avLst/>
              <a:gdLst/>
              <a:ahLst/>
              <a:cxnLst/>
              <a:rect l="0" t="0" r="0" b="0"/>
              <a:pathLst>
                <a:path w="64119" h="321387">
                  <a:moveTo>
                    <a:pt x="64118" y="0"/>
                  </a:moveTo>
                  <a:lnTo>
                    <a:pt x="44559" y="63097"/>
                  </a:lnTo>
                  <a:lnTo>
                    <a:pt x="37401" y="121699"/>
                  </a:lnTo>
                  <a:lnTo>
                    <a:pt x="32131" y="184091"/>
                  </a:lnTo>
                  <a:lnTo>
                    <a:pt x="24447" y="243191"/>
                  </a:lnTo>
                  <a:lnTo>
                    <a:pt x="14026" y="299381"/>
                  </a:lnTo>
                  <a:lnTo>
                    <a:pt x="8571" y="319819"/>
                  </a:lnTo>
                  <a:lnTo>
                    <a:pt x="5822" y="321386"/>
                  </a:lnTo>
                  <a:lnTo>
                    <a:pt x="3065" y="319657"/>
                  </a:lnTo>
                  <a:lnTo>
                    <a:pt x="0" y="305409"/>
                  </a:lnTo>
                  <a:lnTo>
                    <a:pt x="488" y="285516"/>
                  </a:lnTo>
                  <a:lnTo>
                    <a:pt x="6869" y="267429"/>
                  </a:lnTo>
                  <a:lnTo>
                    <a:pt x="18334" y="252610"/>
                  </a:lnTo>
                  <a:lnTo>
                    <a:pt x="32675" y="241710"/>
                  </a:lnTo>
                  <a:lnTo>
                    <a:pt x="64118" y="2329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766486" y="2521278"/>
              <a:ext cx="91533" cy="208477"/>
            </a:xfrm>
            <a:custGeom>
              <a:avLst/>
              <a:gdLst/>
              <a:ahLst/>
              <a:cxnLst/>
              <a:rect l="0" t="0" r="0" b="0"/>
              <a:pathLst>
                <a:path w="91533" h="208477">
                  <a:moveTo>
                    <a:pt x="91532" y="0"/>
                  </a:moveTo>
                  <a:lnTo>
                    <a:pt x="72527" y="14210"/>
                  </a:lnTo>
                  <a:lnTo>
                    <a:pt x="18331" y="76738"/>
                  </a:lnTo>
                  <a:lnTo>
                    <a:pt x="12770" y="96359"/>
                  </a:lnTo>
                  <a:lnTo>
                    <a:pt x="13136" y="104920"/>
                  </a:lnTo>
                  <a:lnTo>
                    <a:pt x="18474" y="119363"/>
                  </a:lnTo>
                  <a:lnTo>
                    <a:pt x="29476" y="129480"/>
                  </a:lnTo>
                  <a:lnTo>
                    <a:pt x="59139" y="143509"/>
                  </a:lnTo>
                  <a:lnTo>
                    <a:pt x="64389" y="149297"/>
                  </a:lnTo>
                  <a:lnTo>
                    <a:pt x="70223" y="165590"/>
                  </a:lnTo>
                  <a:lnTo>
                    <a:pt x="69005" y="173264"/>
                  </a:lnTo>
                  <a:lnTo>
                    <a:pt x="60255" y="186720"/>
                  </a:lnTo>
                  <a:lnTo>
                    <a:pt x="39735" y="204692"/>
                  </a:lnTo>
                  <a:lnTo>
                    <a:pt x="32037" y="207653"/>
                  </a:lnTo>
                  <a:lnTo>
                    <a:pt x="16088" y="208476"/>
                  </a:lnTo>
                  <a:lnTo>
                    <a:pt x="10725" y="207402"/>
                  </a:lnTo>
                  <a:lnTo>
                    <a:pt x="7150" y="205761"/>
                  </a:lnTo>
                  <a:lnTo>
                    <a:pt x="0" y="1997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982834" y="2571204"/>
              <a:ext cx="1" cy="16643"/>
            </a:xfrm>
            <a:custGeom>
              <a:avLst/>
              <a:gdLst/>
              <a:ahLst/>
              <a:cxnLst/>
              <a:rect l="0" t="0" r="0" b="0"/>
              <a:pathLst>
                <a:path w="1" h="16643">
                  <a:moveTo>
                    <a:pt x="0" y="0"/>
                  </a:moveTo>
                  <a:lnTo>
                    <a:pt x="0" y="166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974513" y="2679378"/>
              <a:ext cx="8322" cy="1"/>
            </a:xfrm>
            <a:custGeom>
              <a:avLst/>
              <a:gdLst/>
              <a:ahLst/>
              <a:cxnLst/>
              <a:rect l="0" t="0" r="0" b="0"/>
              <a:pathLst>
                <a:path w="8322" h="1">
                  <a:moveTo>
                    <a:pt x="0" y="0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567226" y="2320625"/>
            <a:ext cx="414134" cy="431068"/>
            <a:chOff x="6567226" y="2320625"/>
            <a:chExt cx="414134" cy="431068"/>
          </a:xfrm>
        </p:grpSpPr>
        <p:sp>
          <p:nvSpPr>
            <p:cNvPr id="93" name="Freeform 92"/>
            <p:cNvSpPr/>
            <p:nvPr/>
          </p:nvSpPr>
          <p:spPr>
            <a:xfrm>
              <a:off x="6567226" y="2320625"/>
              <a:ext cx="116220" cy="431068"/>
            </a:xfrm>
            <a:custGeom>
              <a:avLst/>
              <a:gdLst/>
              <a:ahLst/>
              <a:cxnLst/>
              <a:rect l="0" t="0" r="0" b="0"/>
              <a:pathLst>
                <a:path w="116220" h="431068">
                  <a:moveTo>
                    <a:pt x="39686" y="25911"/>
                  </a:moveTo>
                  <a:lnTo>
                    <a:pt x="35269" y="12659"/>
                  </a:lnTo>
                  <a:lnTo>
                    <a:pt x="25703" y="3687"/>
                  </a:lnTo>
                  <a:lnTo>
                    <a:pt x="19270" y="0"/>
                  </a:lnTo>
                  <a:lnTo>
                    <a:pt x="14981" y="2165"/>
                  </a:lnTo>
                  <a:lnTo>
                    <a:pt x="3114" y="42348"/>
                  </a:lnTo>
                  <a:lnTo>
                    <a:pt x="0" y="82440"/>
                  </a:lnTo>
                  <a:lnTo>
                    <a:pt x="5377" y="136997"/>
                  </a:lnTo>
                  <a:lnTo>
                    <a:pt x="8732" y="192350"/>
                  </a:lnTo>
                  <a:lnTo>
                    <a:pt x="13934" y="248732"/>
                  </a:lnTo>
                  <a:lnTo>
                    <a:pt x="14373" y="274413"/>
                  </a:lnTo>
                  <a:lnTo>
                    <a:pt x="16339" y="281261"/>
                  </a:lnTo>
                  <a:lnTo>
                    <a:pt x="19498" y="283978"/>
                  </a:lnTo>
                  <a:lnTo>
                    <a:pt x="23454" y="283939"/>
                  </a:lnTo>
                  <a:lnTo>
                    <a:pt x="32780" y="276501"/>
                  </a:lnTo>
                  <a:lnTo>
                    <a:pt x="58252" y="253542"/>
                  </a:lnTo>
                  <a:lnTo>
                    <a:pt x="81862" y="241184"/>
                  </a:lnTo>
                  <a:lnTo>
                    <a:pt x="89068" y="240618"/>
                  </a:lnTo>
                  <a:lnTo>
                    <a:pt x="102006" y="244919"/>
                  </a:lnTo>
                  <a:lnTo>
                    <a:pt x="111455" y="257925"/>
                  </a:lnTo>
                  <a:lnTo>
                    <a:pt x="115268" y="266571"/>
                  </a:lnTo>
                  <a:lnTo>
                    <a:pt x="116219" y="300826"/>
                  </a:lnTo>
                  <a:lnTo>
                    <a:pt x="103138" y="358050"/>
                  </a:lnTo>
                  <a:lnTo>
                    <a:pt x="68928" y="414203"/>
                  </a:lnTo>
                  <a:lnTo>
                    <a:pt x="54532" y="428392"/>
                  </a:lnTo>
                  <a:lnTo>
                    <a:pt x="47734" y="431067"/>
                  </a:lnTo>
                  <a:lnTo>
                    <a:pt x="41354" y="431001"/>
                  </a:lnTo>
                  <a:lnTo>
                    <a:pt x="35250" y="429107"/>
                  </a:lnTo>
                  <a:lnTo>
                    <a:pt x="33031" y="423222"/>
                  </a:lnTo>
                  <a:lnTo>
                    <a:pt x="40708" y="363069"/>
                  </a:lnTo>
                  <a:lnTo>
                    <a:pt x="56329" y="3337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732470" y="2550145"/>
              <a:ext cx="90790" cy="162518"/>
            </a:xfrm>
            <a:custGeom>
              <a:avLst/>
              <a:gdLst/>
              <a:ahLst/>
              <a:cxnLst/>
              <a:rect l="0" t="0" r="0" b="0"/>
              <a:pathLst>
                <a:path w="90790" h="162518">
                  <a:moveTo>
                    <a:pt x="82468" y="4417"/>
                  </a:moveTo>
                  <a:lnTo>
                    <a:pt x="64799" y="0"/>
                  </a:lnTo>
                  <a:lnTo>
                    <a:pt x="57745" y="547"/>
                  </a:lnTo>
                  <a:lnTo>
                    <a:pt x="44976" y="6087"/>
                  </a:lnTo>
                  <a:lnTo>
                    <a:pt x="22974" y="24019"/>
                  </a:lnTo>
                  <a:lnTo>
                    <a:pt x="7723" y="46899"/>
                  </a:lnTo>
                  <a:lnTo>
                    <a:pt x="1765" y="75662"/>
                  </a:lnTo>
                  <a:lnTo>
                    <a:pt x="0" y="112024"/>
                  </a:lnTo>
                  <a:lnTo>
                    <a:pt x="2527" y="119609"/>
                  </a:lnTo>
                  <a:lnTo>
                    <a:pt x="6985" y="123742"/>
                  </a:lnTo>
                  <a:lnTo>
                    <a:pt x="12731" y="125572"/>
                  </a:lnTo>
                  <a:lnTo>
                    <a:pt x="26510" y="122675"/>
                  </a:lnTo>
                  <a:lnTo>
                    <a:pt x="47398" y="110647"/>
                  </a:lnTo>
                  <a:lnTo>
                    <a:pt x="53541" y="105748"/>
                  </a:lnTo>
                  <a:lnTo>
                    <a:pt x="59485" y="104330"/>
                  </a:lnTo>
                  <a:lnTo>
                    <a:pt x="65296" y="105235"/>
                  </a:lnTo>
                  <a:lnTo>
                    <a:pt x="71021" y="107687"/>
                  </a:lnTo>
                  <a:lnTo>
                    <a:pt x="79846" y="120273"/>
                  </a:lnTo>
                  <a:lnTo>
                    <a:pt x="87547" y="143220"/>
                  </a:lnTo>
                  <a:lnTo>
                    <a:pt x="90789" y="16251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874966" y="2455325"/>
              <a:ext cx="106394" cy="294433"/>
            </a:xfrm>
            <a:custGeom>
              <a:avLst/>
              <a:gdLst/>
              <a:ahLst/>
              <a:cxnLst/>
              <a:rect l="0" t="0" r="0" b="0"/>
              <a:pathLst>
                <a:path w="106394" h="294433">
                  <a:moveTo>
                    <a:pt x="64788" y="157484"/>
                  </a:moveTo>
                  <a:lnTo>
                    <a:pt x="55954" y="148650"/>
                  </a:lnTo>
                  <a:lnTo>
                    <a:pt x="51502" y="147896"/>
                  </a:lnTo>
                  <a:lnTo>
                    <a:pt x="46685" y="149243"/>
                  </a:lnTo>
                  <a:lnTo>
                    <a:pt x="41624" y="151990"/>
                  </a:lnTo>
                  <a:lnTo>
                    <a:pt x="25668" y="177943"/>
                  </a:lnTo>
                  <a:lnTo>
                    <a:pt x="4229" y="231978"/>
                  </a:lnTo>
                  <a:lnTo>
                    <a:pt x="0" y="266054"/>
                  </a:lnTo>
                  <a:lnTo>
                    <a:pt x="3942" y="284633"/>
                  </a:lnTo>
                  <a:lnTo>
                    <a:pt x="7582" y="292176"/>
                  </a:lnTo>
                  <a:lnTo>
                    <a:pt x="10934" y="294432"/>
                  </a:lnTo>
                  <a:lnTo>
                    <a:pt x="14093" y="293161"/>
                  </a:lnTo>
                  <a:lnTo>
                    <a:pt x="40066" y="252364"/>
                  </a:lnTo>
                  <a:lnTo>
                    <a:pt x="61549" y="192740"/>
                  </a:lnTo>
                  <a:lnTo>
                    <a:pt x="80239" y="137963"/>
                  </a:lnTo>
                  <a:lnTo>
                    <a:pt x="90964" y="82581"/>
                  </a:lnTo>
                  <a:lnTo>
                    <a:pt x="102855" y="27119"/>
                  </a:lnTo>
                  <a:lnTo>
                    <a:pt x="104420" y="308"/>
                  </a:lnTo>
                  <a:lnTo>
                    <a:pt x="103228" y="0"/>
                  </a:lnTo>
                  <a:lnTo>
                    <a:pt x="101510" y="2569"/>
                  </a:lnTo>
                  <a:lnTo>
                    <a:pt x="93033" y="33263"/>
                  </a:lnTo>
                  <a:lnTo>
                    <a:pt x="90183" y="90230"/>
                  </a:lnTo>
                  <a:lnTo>
                    <a:pt x="89837" y="144028"/>
                  </a:lnTo>
                  <a:lnTo>
                    <a:pt x="92234" y="199171"/>
                  </a:lnTo>
                  <a:lnTo>
                    <a:pt x="101336" y="258997"/>
                  </a:lnTo>
                  <a:lnTo>
                    <a:pt x="106393" y="2906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7463980" y="2471351"/>
            <a:ext cx="2446390" cy="515385"/>
            <a:chOff x="7463980" y="2471351"/>
            <a:chExt cx="2446390" cy="515385"/>
          </a:xfrm>
        </p:grpSpPr>
        <p:sp>
          <p:nvSpPr>
            <p:cNvPr id="97" name="Freeform 96"/>
            <p:cNvSpPr/>
            <p:nvPr/>
          </p:nvSpPr>
          <p:spPr>
            <a:xfrm>
              <a:off x="7463980" y="2596167"/>
              <a:ext cx="124817" cy="199706"/>
            </a:xfrm>
            <a:custGeom>
              <a:avLst/>
              <a:gdLst/>
              <a:ahLst/>
              <a:cxnLst/>
              <a:rect l="0" t="0" r="0" b="0"/>
              <a:pathLst>
                <a:path w="124817" h="199706">
                  <a:moveTo>
                    <a:pt x="0" y="0"/>
                  </a:moveTo>
                  <a:lnTo>
                    <a:pt x="0" y="50744"/>
                  </a:lnTo>
                  <a:lnTo>
                    <a:pt x="925" y="109054"/>
                  </a:lnTo>
                  <a:lnTo>
                    <a:pt x="11582" y="171205"/>
                  </a:lnTo>
                  <a:lnTo>
                    <a:pt x="15118" y="176083"/>
                  </a:lnTo>
                  <a:lnTo>
                    <a:pt x="19324" y="177485"/>
                  </a:lnTo>
                  <a:lnTo>
                    <a:pt x="23978" y="176571"/>
                  </a:lnTo>
                  <a:lnTo>
                    <a:pt x="28005" y="172263"/>
                  </a:lnTo>
                  <a:lnTo>
                    <a:pt x="56366" y="109845"/>
                  </a:lnTo>
                  <a:lnTo>
                    <a:pt x="68971" y="75220"/>
                  </a:lnTo>
                  <a:lnTo>
                    <a:pt x="73717" y="70487"/>
                  </a:lnTo>
                  <a:lnTo>
                    <a:pt x="79656" y="68256"/>
                  </a:lnTo>
                  <a:lnTo>
                    <a:pt x="86388" y="67693"/>
                  </a:lnTo>
                  <a:lnTo>
                    <a:pt x="91801" y="71017"/>
                  </a:lnTo>
                  <a:lnTo>
                    <a:pt x="100281" y="84571"/>
                  </a:lnTo>
                  <a:lnTo>
                    <a:pt x="111899" y="144838"/>
                  </a:lnTo>
                  <a:lnTo>
                    <a:pt x="118356" y="189923"/>
                  </a:lnTo>
                  <a:lnTo>
                    <a:pt x="124816" y="1997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580475" y="2596167"/>
              <a:ext cx="16643" cy="24964"/>
            </a:xfrm>
            <a:custGeom>
              <a:avLst/>
              <a:gdLst/>
              <a:ahLst/>
              <a:cxnLst/>
              <a:rect l="0" t="0" r="0" b="0"/>
              <a:pathLst>
                <a:path w="16643" h="24964">
                  <a:moveTo>
                    <a:pt x="16642" y="24963"/>
                  </a:moveTo>
                  <a:lnTo>
                    <a:pt x="5205" y="12601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652447" y="2629451"/>
              <a:ext cx="35748" cy="166675"/>
            </a:xfrm>
            <a:custGeom>
              <a:avLst/>
              <a:gdLst/>
              <a:ahLst/>
              <a:cxnLst/>
              <a:rect l="0" t="0" r="0" b="0"/>
              <a:pathLst>
                <a:path w="35748" h="166675">
                  <a:moveTo>
                    <a:pt x="19560" y="0"/>
                  </a:moveTo>
                  <a:lnTo>
                    <a:pt x="0" y="58680"/>
                  </a:lnTo>
                  <a:lnTo>
                    <a:pt x="972" y="65933"/>
                  </a:lnTo>
                  <a:lnTo>
                    <a:pt x="9450" y="78922"/>
                  </a:lnTo>
                  <a:lnTo>
                    <a:pt x="29816" y="96630"/>
                  </a:lnTo>
                  <a:lnTo>
                    <a:pt x="33794" y="103252"/>
                  </a:lnTo>
                  <a:lnTo>
                    <a:pt x="35747" y="118006"/>
                  </a:lnTo>
                  <a:lnTo>
                    <a:pt x="31069" y="133808"/>
                  </a:lnTo>
                  <a:lnTo>
                    <a:pt x="18039" y="155834"/>
                  </a:lnTo>
                  <a:lnTo>
                    <a:pt x="9638" y="165414"/>
                  </a:lnTo>
                  <a:lnTo>
                    <a:pt x="7399" y="166674"/>
                  </a:lnTo>
                  <a:lnTo>
                    <a:pt x="2918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746896" y="2654414"/>
              <a:ext cx="21437" cy="149780"/>
            </a:xfrm>
            <a:custGeom>
              <a:avLst/>
              <a:gdLst/>
              <a:ahLst/>
              <a:cxnLst/>
              <a:rect l="0" t="0" r="0" b="0"/>
              <a:pathLst>
                <a:path w="21437" h="149780">
                  <a:moveTo>
                    <a:pt x="16642" y="0"/>
                  </a:moveTo>
                  <a:lnTo>
                    <a:pt x="21436" y="26573"/>
                  </a:lnTo>
                  <a:lnTo>
                    <a:pt x="17456" y="87075"/>
                  </a:lnTo>
                  <a:lnTo>
                    <a:pt x="10160" y="133558"/>
                  </a:lnTo>
                  <a:lnTo>
                    <a:pt x="0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796823" y="2521278"/>
              <a:ext cx="16642" cy="8322"/>
            </a:xfrm>
            <a:custGeom>
              <a:avLst/>
              <a:gdLst/>
              <a:ahLst/>
              <a:cxnLst/>
              <a:rect l="0" t="0" r="0" b="0"/>
              <a:pathLst>
                <a:path w="16642" h="8322">
                  <a:moveTo>
                    <a:pt x="0" y="8321"/>
                  </a:moveTo>
                  <a:lnTo>
                    <a:pt x="1664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889125" y="2496314"/>
              <a:ext cx="75530" cy="307421"/>
            </a:xfrm>
            <a:custGeom>
              <a:avLst/>
              <a:gdLst/>
              <a:ahLst/>
              <a:cxnLst/>
              <a:rect l="0" t="0" r="0" b="0"/>
              <a:pathLst>
                <a:path w="75530" h="307421">
                  <a:moveTo>
                    <a:pt x="7550" y="0"/>
                  </a:moveTo>
                  <a:lnTo>
                    <a:pt x="3132" y="50745"/>
                  </a:lnTo>
                  <a:lnTo>
                    <a:pt x="0" y="109055"/>
                  </a:lnTo>
                  <a:lnTo>
                    <a:pt x="3747" y="171206"/>
                  </a:lnTo>
                  <a:lnTo>
                    <a:pt x="8713" y="177008"/>
                  </a:lnTo>
                  <a:lnTo>
                    <a:pt x="15722" y="179951"/>
                  </a:lnTo>
                  <a:lnTo>
                    <a:pt x="53543" y="186866"/>
                  </a:lnTo>
                  <a:lnTo>
                    <a:pt x="61326" y="191146"/>
                  </a:lnTo>
                  <a:lnTo>
                    <a:pt x="72439" y="203298"/>
                  </a:lnTo>
                  <a:lnTo>
                    <a:pt x="75529" y="222875"/>
                  </a:lnTo>
                  <a:lnTo>
                    <a:pt x="72896" y="245136"/>
                  </a:lnTo>
                  <a:lnTo>
                    <a:pt x="55454" y="290645"/>
                  </a:lnTo>
                  <a:lnTo>
                    <a:pt x="44558" y="302685"/>
                  </a:lnTo>
                  <a:lnTo>
                    <a:pt x="37769" y="307190"/>
                  </a:lnTo>
                  <a:lnTo>
                    <a:pt x="32319" y="307420"/>
                  </a:lnTo>
                  <a:lnTo>
                    <a:pt x="27761" y="304799"/>
                  </a:lnTo>
                  <a:lnTo>
                    <a:pt x="23797" y="300278"/>
                  </a:lnTo>
                  <a:lnTo>
                    <a:pt x="21860" y="285394"/>
                  </a:lnTo>
                  <a:lnTo>
                    <a:pt x="25004" y="268300"/>
                  </a:lnTo>
                  <a:lnTo>
                    <a:pt x="40834" y="2413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021490" y="2712662"/>
              <a:ext cx="16644" cy="83211"/>
            </a:xfrm>
            <a:custGeom>
              <a:avLst/>
              <a:gdLst/>
              <a:ahLst/>
              <a:cxnLst/>
              <a:rect l="0" t="0" r="0" b="0"/>
              <a:pathLst>
                <a:path w="16644" h="83211">
                  <a:moveTo>
                    <a:pt x="16643" y="0"/>
                  </a:moveTo>
                  <a:lnTo>
                    <a:pt x="12225" y="49074"/>
                  </a:lnTo>
                  <a:lnTo>
                    <a:pt x="0" y="832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8096380" y="2471351"/>
              <a:ext cx="16643" cy="16643"/>
            </a:xfrm>
            <a:custGeom>
              <a:avLst/>
              <a:gdLst/>
              <a:ahLst/>
              <a:cxnLst/>
              <a:rect l="0" t="0" r="0" b="0"/>
              <a:pathLst>
                <a:path w="16643" h="16643">
                  <a:moveTo>
                    <a:pt x="0" y="16642"/>
                  </a:moveTo>
                  <a:lnTo>
                    <a:pt x="1664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114794" y="2496314"/>
              <a:ext cx="48155" cy="316201"/>
            </a:xfrm>
            <a:custGeom>
              <a:avLst/>
              <a:gdLst/>
              <a:ahLst/>
              <a:cxnLst/>
              <a:rect l="0" t="0" r="0" b="0"/>
              <a:pathLst>
                <a:path w="48155" h="316201">
                  <a:moveTo>
                    <a:pt x="48154" y="0"/>
                  </a:moveTo>
                  <a:lnTo>
                    <a:pt x="33961" y="53828"/>
                  </a:lnTo>
                  <a:lnTo>
                    <a:pt x="23127" y="109595"/>
                  </a:lnTo>
                  <a:lnTo>
                    <a:pt x="15033" y="163835"/>
                  </a:lnTo>
                  <a:lnTo>
                    <a:pt x="7849" y="219146"/>
                  </a:lnTo>
                  <a:lnTo>
                    <a:pt x="134" y="272943"/>
                  </a:lnTo>
                  <a:lnTo>
                    <a:pt x="0" y="296975"/>
                  </a:lnTo>
                  <a:lnTo>
                    <a:pt x="6549" y="3162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171269" y="2720983"/>
              <a:ext cx="16644" cy="91532"/>
            </a:xfrm>
            <a:custGeom>
              <a:avLst/>
              <a:gdLst/>
              <a:ahLst/>
              <a:cxnLst/>
              <a:rect l="0" t="0" r="0" b="0"/>
              <a:pathLst>
                <a:path w="16644" h="91532">
                  <a:moveTo>
                    <a:pt x="0" y="0"/>
                  </a:moveTo>
                  <a:lnTo>
                    <a:pt x="14393" y="53041"/>
                  </a:lnTo>
                  <a:lnTo>
                    <a:pt x="16643" y="9153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221196" y="2596167"/>
              <a:ext cx="8322" cy="58248"/>
            </a:xfrm>
            <a:custGeom>
              <a:avLst/>
              <a:gdLst/>
              <a:ahLst/>
              <a:cxnLst/>
              <a:rect l="0" t="0" r="0" b="0"/>
              <a:pathLst>
                <a:path w="8322" h="58248">
                  <a:moveTo>
                    <a:pt x="0" y="58247"/>
                  </a:moveTo>
                  <a:lnTo>
                    <a:pt x="2466" y="24507"/>
                  </a:ln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267531" y="2512956"/>
              <a:ext cx="171619" cy="473780"/>
            </a:xfrm>
            <a:custGeom>
              <a:avLst/>
              <a:gdLst/>
              <a:ahLst/>
              <a:cxnLst/>
              <a:rect l="0" t="0" r="0" b="0"/>
              <a:pathLst>
                <a:path w="171619" h="473780">
                  <a:moveTo>
                    <a:pt x="61838" y="0"/>
                  </a:moveTo>
                  <a:lnTo>
                    <a:pt x="56120" y="21779"/>
                  </a:lnTo>
                  <a:lnTo>
                    <a:pt x="53860" y="77427"/>
                  </a:lnTo>
                  <a:lnTo>
                    <a:pt x="46977" y="133106"/>
                  </a:lnTo>
                  <a:lnTo>
                    <a:pt x="44507" y="188607"/>
                  </a:lnTo>
                  <a:lnTo>
                    <a:pt x="31024" y="250385"/>
                  </a:lnTo>
                  <a:lnTo>
                    <a:pt x="25645" y="274622"/>
                  </a:lnTo>
                  <a:lnTo>
                    <a:pt x="21992" y="281085"/>
                  </a:lnTo>
                  <a:lnTo>
                    <a:pt x="17708" y="283544"/>
                  </a:lnTo>
                  <a:lnTo>
                    <a:pt x="13002" y="283335"/>
                  </a:lnTo>
                  <a:lnTo>
                    <a:pt x="9865" y="279497"/>
                  </a:lnTo>
                  <a:lnTo>
                    <a:pt x="0" y="241043"/>
                  </a:lnTo>
                  <a:lnTo>
                    <a:pt x="1197" y="234661"/>
                  </a:lnTo>
                  <a:lnTo>
                    <a:pt x="4769" y="229481"/>
                  </a:lnTo>
                  <a:lnTo>
                    <a:pt x="16134" y="221260"/>
                  </a:lnTo>
                  <a:lnTo>
                    <a:pt x="78646" y="185434"/>
                  </a:lnTo>
                  <a:lnTo>
                    <a:pt x="99075" y="169076"/>
                  </a:lnTo>
                  <a:lnTo>
                    <a:pt x="104229" y="168191"/>
                  </a:lnTo>
                  <a:lnTo>
                    <a:pt x="108590" y="170375"/>
                  </a:lnTo>
                  <a:lnTo>
                    <a:pt x="112422" y="174605"/>
                  </a:lnTo>
                  <a:lnTo>
                    <a:pt x="116680" y="189166"/>
                  </a:lnTo>
                  <a:lnTo>
                    <a:pt x="117648" y="207965"/>
                  </a:lnTo>
                  <a:lnTo>
                    <a:pt x="108534" y="264492"/>
                  </a:lnTo>
                  <a:lnTo>
                    <a:pt x="113719" y="278118"/>
                  </a:lnTo>
                  <a:lnTo>
                    <a:pt x="119539" y="281566"/>
                  </a:lnTo>
                  <a:lnTo>
                    <a:pt x="143552" y="285701"/>
                  </a:lnTo>
                  <a:lnTo>
                    <a:pt x="157019" y="296173"/>
                  </a:lnTo>
                  <a:lnTo>
                    <a:pt x="170580" y="322080"/>
                  </a:lnTo>
                  <a:lnTo>
                    <a:pt x="171618" y="357596"/>
                  </a:lnTo>
                  <a:lnTo>
                    <a:pt x="161172" y="419781"/>
                  </a:lnTo>
                  <a:lnTo>
                    <a:pt x="150751" y="447976"/>
                  </a:lnTo>
                  <a:lnTo>
                    <a:pt x="146076" y="456751"/>
                  </a:lnTo>
                  <a:lnTo>
                    <a:pt x="133486" y="468966"/>
                  </a:lnTo>
                  <a:lnTo>
                    <a:pt x="126246" y="473518"/>
                  </a:lnTo>
                  <a:lnTo>
                    <a:pt x="118645" y="473779"/>
                  </a:lnTo>
                  <a:lnTo>
                    <a:pt x="102803" y="466672"/>
                  </a:lnTo>
                  <a:lnTo>
                    <a:pt x="91447" y="451802"/>
                  </a:lnTo>
                  <a:lnTo>
                    <a:pt x="87125" y="442660"/>
                  </a:lnTo>
                  <a:lnTo>
                    <a:pt x="84788" y="425104"/>
                  </a:lnTo>
                  <a:lnTo>
                    <a:pt x="86802" y="37444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703817" y="2621130"/>
              <a:ext cx="83211" cy="168487"/>
            </a:xfrm>
            <a:custGeom>
              <a:avLst/>
              <a:gdLst/>
              <a:ahLst/>
              <a:cxnLst/>
              <a:rect l="0" t="0" r="0" b="0"/>
              <a:pathLst>
                <a:path w="83211" h="168487">
                  <a:moveTo>
                    <a:pt x="83210" y="0"/>
                  </a:moveTo>
                  <a:lnTo>
                    <a:pt x="69958" y="4417"/>
                  </a:lnTo>
                  <a:lnTo>
                    <a:pt x="60986" y="13983"/>
                  </a:lnTo>
                  <a:lnTo>
                    <a:pt x="54841" y="28404"/>
                  </a:lnTo>
                  <a:lnTo>
                    <a:pt x="52307" y="57315"/>
                  </a:lnTo>
                  <a:lnTo>
                    <a:pt x="61699" y="106773"/>
                  </a:lnTo>
                  <a:lnTo>
                    <a:pt x="76119" y="135463"/>
                  </a:lnTo>
                  <a:lnTo>
                    <a:pt x="76053" y="150813"/>
                  </a:lnTo>
                  <a:lnTo>
                    <a:pt x="71966" y="156940"/>
                  </a:lnTo>
                  <a:lnTo>
                    <a:pt x="57564" y="166214"/>
                  </a:lnTo>
                  <a:lnTo>
                    <a:pt x="38835" y="168486"/>
                  </a:lnTo>
                  <a:lnTo>
                    <a:pt x="20958" y="166414"/>
                  </a:lnTo>
                  <a:lnTo>
                    <a:pt x="0" y="1581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828632" y="2704341"/>
              <a:ext cx="41607" cy="74890"/>
            </a:xfrm>
            <a:custGeom>
              <a:avLst/>
              <a:gdLst/>
              <a:ahLst/>
              <a:cxnLst/>
              <a:rect l="0" t="0" r="0" b="0"/>
              <a:pathLst>
                <a:path w="41607" h="74890">
                  <a:moveTo>
                    <a:pt x="41606" y="0"/>
                  </a:moveTo>
                  <a:lnTo>
                    <a:pt x="14475" y="62503"/>
                  </a:lnTo>
                  <a:lnTo>
                    <a:pt x="6433" y="73082"/>
                  </a:lnTo>
                  <a:lnTo>
                    <a:pt x="4289" y="74609"/>
                  </a:lnTo>
                  <a:lnTo>
                    <a:pt x="0" y="748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878559" y="2554562"/>
              <a:ext cx="208027" cy="232990"/>
            </a:xfrm>
            <a:custGeom>
              <a:avLst/>
              <a:gdLst/>
              <a:ahLst/>
              <a:cxnLst/>
              <a:rect l="0" t="0" r="0" b="0"/>
              <a:pathLst>
                <a:path w="208027" h="232990">
                  <a:moveTo>
                    <a:pt x="0" y="0"/>
                  </a:moveTo>
                  <a:lnTo>
                    <a:pt x="16858" y="57162"/>
                  </a:lnTo>
                  <a:lnTo>
                    <a:pt x="23209" y="73482"/>
                  </a:lnTo>
                  <a:lnTo>
                    <a:pt x="43234" y="109266"/>
                  </a:lnTo>
                  <a:lnTo>
                    <a:pt x="47943" y="137878"/>
                  </a:lnTo>
                  <a:lnTo>
                    <a:pt x="45664" y="169412"/>
                  </a:lnTo>
                  <a:lnTo>
                    <a:pt x="48009" y="170264"/>
                  </a:lnTo>
                  <a:lnTo>
                    <a:pt x="51422" y="168983"/>
                  </a:lnTo>
                  <a:lnTo>
                    <a:pt x="57679" y="157698"/>
                  </a:lnTo>
                  <a:lnTo>
                    <a:pt x="64466" y="142203"/>
                  </a:lnTo>
                  <a:lnTo>
                    <a:pt x="73647" y="129153"/>
                  </a:lnTo>
                  <a:lnTo>
                    <a:pt x="79608" y="126783"/>
                  </a:lnTo>
                  <a:lnTo>
                    <a:pt x="86357" y="127052"/>
                  </a:lnTo>
                  <a:lnTo>
                    <a:pt x="93629" y="129080"/>
                  </a:lnTo>
                  <a:lnTo>
                    <a:pt x="98477" y="134130"/>
                  </a:lnTo>
                  <a:lnTo>
                    <a:pt x="111314" y="174690"/>
                  </a:lnTo>
                  <a:lnTo>
                    <a:pt x="114890" y="178405"/>
                  </a:lnTo>
                  <a:lnTo>
                    <a:pt x="119123" y="179033"/>
                  </a:lnTo>
                  <a:lnTo>
                    <a:pt x="136381" y="171082"/>
                  </a:lnTo>
                  <a:lnTo>
                    <a:pt x="169451" y="149297"/>
                  </a:lnTo>
                  <a:lnTo>
                    <a:pt x="184410" y="148948"/>
                  </a:lnTo>
                  <a:lnTo>
                    <a:pt x="189508" y="152923"/>
                  </a:lnTo>
                  <a:lnTo>
                    <a:pt x="195172" y="167202"/>
                  </a:lnTo>
                  <a:lnTo>
                    <a:pt x="201573" y="216370"/>
                  </a:lnTo>
                  <a:lnTo>
                    <a:pt x="208026" y="2329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9144832" y="2687699"/>
              <a:ext cx="108175" cy="95619"/>
            </a:xfrm>
            <a:custGeom>
              <a:avLst/>
              <a:gdLst/>
              <a:ahLst/>
              <a:cxnLst/>
              <a:rect l="0" t="0" r="0" b="0"/>
              <a:pathLst>
                <a:path w="108175" h="95619">
                  <a:moveTo>
                    <a:pt x="0" y="0"/>
                  </a:moveTo>
                  <a:lnTo>
                    <a:pt x="1848" y="60641"/>
                  </a:lnTo>
                  <a:lnTo>
                    <a:pt x="8835" y="76570"/>
                  </a:lnTo>
                  <a:lnTo>
                    <a:pt x="14210" y="79708"/>
                  </a:lnTo>
                  <a:lnTo>
                    <a:pt x="20568" y="79950"/>
                  </a:lnTo>
                  <a:lnTo>
                    <a:pt x="42768" y="71458"/>
                  </a:lnTo>
                  <a:lnTo>
                    <a:pt x="50702" y="67054"/>
                  </a:lnTo>
                  <a:lnTo>
                    <a:pt x="57840" y="65967"/>
                  </a:lnTo>
                  <a:lnTo>
                    <a:pt x="64448" y="67092"/>
                  </a:lnTo>
                  <a:lnTo>
                    <a:pt x="70702" y="69691"/>
                  </a:lnTo>
                  <a:lnTo>
                    <a:pt x="74872" y="75122"/>
                  </a:lnTo>
                  <a:lnTo>
                    <a:pt x="79505" y="91018"/>
                  </a:lnTo>
                  <a:lnTo>
                    <a:pt x="82589" y="94888"/>
                  </a:lnTo>
                  <a:lnTo>
                    <a:pt x="86494" y="95618"/>
                  </a:lnTo>
                  <a:lnTo>
                    <a:pt x="90947" y="94256"/>
                  </a:lnTo>
                  <a:lnTo>
                    <a:pt x="98360" y="87811"/>
                  </a:lnTo>
                  <a:lnTo>
                    <a:pt x="108174" y="748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286290" y="2512956"/>
              <a:ext cx="158101" cy="248843"/>
            </a:xfrm>
            <a:custGeom>
              <a:avLst/>
              <a:gdLst/>
              <a:ahLst/>
              <a:cxnLst/>
              <a:rect l="0" t="0" r="0" b="0"/>
              <a:pathLst>
                <a:path w="158101" h="248843">
                  <a:moveTo>
                    <a:pt x="0" y="0"/>
                  </a:moveTo>
                  <a:lnTo>
                    <a:pt x="0" y="53492"/>
                  </a:lnTo>
                  <a:lnTo>
                    <a:pt x="0" y="115675"/>
                  </a:lnTo>
                  <a:lnTo>
                    <a:pt x="4417" y="174067"/>
                  </a:lnTo>
                  <a:lnTo>
                    <a:pt x="16042" y="225083"/>
                  </a:lnTo>
                  <a:lnTo>
                    <a:pt x="28395" y="242112"/>
                  </a:lnTo>
                  <a:lnTo>
                    <a:pt x="35572" y="246468"/>
                  </a:lnTo>
                  <a:lnTo>
                    <a:pt x="50943" y="248842"/>
                  </a:lnTo>
                  <a:lnTo>
                    <a:pt x="75191" y="244981"/>
                  </a:lnTo>
                  <a:lnTo>
                    <a:pt x="99942" y="229146"/>
                  </a:lnTo>
                  <a:lnTo>
                    <a:pt x="120424" y="206888"/>
                  </a:lnTo>
                  <a:lnTo>
                    <a:pt x="122812" y="199871"/>
                  </a:lnTo>
                  <a:lnTo>
                    <a:pt x="122556" y="193344"/>
                  </a:lnTo>
                  <a:lnTo>
                    <a:pt x="120535" y="187144"/>
                  </a:lnTo>
                  <a:lnTo>
                    <a:pt x="117339" y="184859"/>
                  </a:lnTo>
                  <a:lnTo>
                    <a:pt x="113360" y="185185"/>
                  </a:lnTo>
                  <a:lnTo>
                    <a:pt x="108857" y="187252"/>
                  </a:lnTo>
                  <a:lnTo>
                    <a:pt x="93686" y="203412"/>
                  </a:lnTo>
                  <a:lnTo>
                    <a:pt x="81896" y="225767"/>
                  </a:lnTo>
                  <a:lnTo>
                    <a:pt x="83259" y="230948"/>
                  </a:lnTo>
                  <a:lnTo>
                    <a:pt x="87866" y="234403"/>
                  </a:lnTo>
                  <a:lnTo>
                    <a:pt x="112019" y="239264"/>
                  </a:lnTo>
                  <a:lnTo>
                    <a:pt x="121832" y="239947"/>
                  </a:lnTo>
                  <a:lnTo>
                    <a:pt x="137666" y="235774"/>
                  </a:lnTo>
                  <a:lnTo>
                    <a:pt x="144478" y="232072"/>
                  </a:lnTo>
                  <a:lnTo>
                    <a:pt x="149019" y="227755"/>
                  </a:lnTo>
                  <a:lnTo>
                    <a:pt x="158100" y="2080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9472144" y="2471351"/>
              <a:ext cx="97063" cy="311253"/>
            </a:xfrm>
            <a:custGeom>
              <a:avLst/>
              <a:gdLst/>
              <a:ahLst/>
              <a:cxnLst/>
              <a:rect l="0" t="0" r="0" b="0"/>
              <a:pathLst>
                <a:path w="97063" h="311253">
                  <a:moveTo>
                    <a:pt x="63777" y="0"/>
                  </a:moveTo>
                  <a:lnTo>
                    <a:pt x="59360" y="59579"/>
                  </a:lnTo>
                  <a:lnTo>
                    <a:pt x="55303" y="118436"/>
                  </a:lnTo>
                  <a:lnTo>
                    <a:pt x="46558" y="174578"/>
                  </a:lnTo>
                  <a:lnTo>
                    <a:pt x="33191" y="237420"/>
                  </a:lnTo>
                  <a:lnTo>
                    <a:pt x="15693" y="297440"/>
                  </a:lnTo>
                  <a:lnTo>
                    <a:pt x="6657" y="311252"/>
                  </a:lnTo>
                  <a:lnTo>
                    <a:pt x="3508" y="311052"/>
                  </a:lnTo>
                  <a:lnTo>
                    <a:pt x="1408" y="306297"/>
                  </a:lnTo>
                  <a:lnTo>
                    <a:pt x="0" y="290534"/>
                  </a:lnTo>
                  <a:lnTo>
                    <a:pt x="6772" y="228887"/>
                  </a:lnTo>
                  <a:lnTo>
                    <a:pt x="18636" y="196435"/>
                  </a:lnTo>
                  <a:lnTo>
                    <a:pt x="28614" y="180994"/>
                  </a:lnTo>
                  <a:lnTo>
                    <a:pt x="33863" y="177985"/>
                  </a:lnTo>
                  <a:lnTo>
                    <a:pt x="39212" y="177829"/>
                  </a:lnTo>
                  <a:lnTo>
                    <a:pt x="44627" y="179574"/>
                  </a:lnTo>
                  <a:lnTo>
                    <a:pt x="55574" y="188909"/>
                  </a:lnTo>
                  <a:lnTo>
                    <a:pt x="69668" y="209759"/>
                  </a:lnTo>
                  <a:lnTo>
                    <a:pt x="88527" y="264691"/>
                  </a:lnTo>
                  <a:lnTo>
                    <a:pt x="93269" y="277590"/>
                  </a:lnTo>
                  <a:lnTo>
                    <a:pt x="94533" y="278440"/>
                  </a:lnTo>
                  <a:lnTo>
                    <a:pt x="97062" y="2745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9627453" y="2604488"/>
              <a:ext cx="16643" cy="8322"/>
            </a:xfrm>
            <a:custGeom>
              <a:avLst/>
              <a:gdLst/>
              <a:ahLst/>
              <a:cxnLst/>
              <a:rect l="0" t="0" r="0" b="0"/>
              <a:pathLst>
                <a:path w="16643" h="8322">
                  <a:moveTo>
                    <a:pt x="0" y="0"/>
                  </a:moveTo>
                  <a:lnTo>
                    <a:pt x="16642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9669829" y="2679378"/>
              <a:ext cx="240541" cy="183064"/>
            </a:xfrm>
            <a:custGeom>
              <a:avLst/>
              <a:gdLst/>
              <a:ahLst/>
              <a:cxnLst/>
              <a:rect l="0" t="0" r="0" b="0"/>
              <a:pathLst>
                <a:path w="240541" h="183064">
                  <a:moveTo>
                    <a:pt x="7550" y="0"/>
                  </a:moveTo>
                  <a:lnTo>
                    <a:pt x="0" y="56772"/>
                  </a:lnTo>
                  <a:lnTo>
                    <a:pt x="1847" y="97643"/>
                  </a:lnTo>
                  <a:lnTo>
                    <a:pt x="3748" y="106701"/>
                  </a:lnTo>
                  <a:lnTo>
                    <a:pt x="8714" y="111814"/>
                  </a:lnTo>
                  <a:lnTo>
                    <a:pt x="15722" y="114299"/>
                  </a:lnTo>
                  <a:lnTo>
                    <a:pt x="24092" y="115031"/>
                  </a:lnTo>
                  <a:lnTo>
                    <a:pt x="38325" y="110913"/>
                  </a:lnTo>
                  <a:lnTo>
                    <a:pt x="44709" y="107226"/>
                  </a:lnTo>
                  <a:lnTo>
                    <a:pt x="54268" y="95733"/>
                  </a:lnTo>
                  <a:lnTo>
                    <a:pt x="58111" y="88785"/>
                  </a:lnTo>
                  <a:lnTo>
                    <a:pt x="63520" y="56920"/>
                  </a:lnTo>
                  <a:lnTo>
                    <a:pt x="59855" y="36392"/>
                  </a:lnTo>
                  <a:lnTo>
                    <a:pt x="56288" y="27035"/>
                  </a:lnTo>
                  <a:lnTo>
                    <a:pt x="51137" y="21721"/>
                  </a:lnTo>
                  <a:lnTo>
                    <a:pt x="44929" y="19103"/>
                  </a:lnTo>
                  <a:lnTo>
                    <a:pt x="38016" y="18283"/>
                  </a:lnTo>
                  <a:lnTo>
                    <a:pt x="25406" y="22302"/>
                  </a:lnTo>
                  <a:lnTo>
                    <a:pt x="19454" y="25963"/>
                  </a:lnTo>
                  <a:lnTo>
                    <a:pt x="10375" y="37426"/>
                  </a:lnTo>
                  <a:lnTo>
                    <a:pt x="6660" y="44367"/>
                  </a:lnTo>
                  <a:lnTo>
                    <a:pt x="7881" y="48069"/>
                  </a:lnTo>
                  <a:lnTo>
                    <a:pt x="12393" y="49612"/>
                  </a:lnTo>
                  <a:lnTo>
                    <a:pt x="33948" y="47367"/>
                  </a:lnTo>
                  <a:lnTo>
                    <a:pt x="75232" y="37570"/>
                  </a:lnTo>
                  <a:lnTo>
                    <a:pt x="95263" y="39195"/>
                  </a:lnTo>
                  <a:lnTo>
                    <a:pt x="111561" y="45465"/>
                  </a:lnTo>
                  <a:lnTo>
                    <a:pt x="118495" y="49726"/>
                  </a:lnTo>
                  <a:lnTo>
                    <a:pt x="123119" y="56264"/>
                  </a:lnTo>
                  <a:lnTo>
                    <a:pt x="128256" y="73392"/>
                  </a:lnTo>
                  <a:lnTo>
                    <a:pt x="132399" y="77589"/>
                  </a:lnTo>
                  <a:lnTo>
                    <a:pt x="137935" y="78538"/>
                  </a:lnTo>
                  <a:lnTo>
                    <a:pt x="144400" y="77322"/>
                  </a:lnTo>
                  <a:lnTo>
                    <a:pt x="199152" y="41869"/>
                  </a:lnTo>
                  <a:lnTo>
                    <a:pt x="215673" y="41106"/>
                  </a:lnTo>
                  <a:lnTo>
                    <a:pt x="222113" y="44046"/>
                  </a:lnTo>
                  <a:lnTo>
                    <a:pt x="231733" y="54709"/>
                  </a:lnTo>
                  <a:lnTo>
                    <a:pt x="236626" y="71159"/>
                  </a:lnTo>
                  <a:lnTo>
                    <a:pt x="240196" y="133539"/>
                  </a:lnTo>
                  <a:lnTo>
                    <a:pt x="240540" y="1830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533614" y="3045504"/>
            <a:ext cx="3401719" cy="505874"/>
            <a:chOff x="6533614" y="3045504"/>
            <a:chExt cx="3401719" cy="505874"/>
          </a:xfrm>
        </p:grpSpPr>
        <p:sp>
          <p:nvSpPr>
            <p:cNvPr id="118" name="Freeform 117"/>
            <p:cNvSpPr/>
            <p:nvPr/>
          </p:nvSpPr>
          <p:spPr>
            <a:xfrm>
              <a:off x="6533614" y="3166479"/>
              <a:ext cx="173152" cy="203547"/>
            </a:xfrm>
            <a:custGeom>
              <a:avLst/>
              <a:gdLst/>
              <a:ahLst/>
              <a:cxnLst/>
              <a:rect l="0" t="0" r="0" b="0"/>
              <a:pathLst>
                <a:path w="173152" h="203547">
                  <a:moveTo>
                    <a:pt x="81619" y="78730"/>
                  </a:moveTo>
                  <a:lnTo>
                    <a:pt x="77203" y="32403"/>
                  </a:lnTo>
                  <a:lnTo>
                    <a:pt x="65620" y="4907"/>
                  </a:lnTo>
                  <a:lnTo>
                    <a:pt x="59859" y="853"/>
                  </a:lnTo>
                  <a:lnTo>
                    <a:pt x="53244" y="0"/>
                  </a:lnTo>
                  <a:lnTo>
                    <a:pt x="46060" y="1280"/>
                  </a:lnTo>
                  <a:lnTo>
                    <a:pt x="39422" y="6756"/>
                  </a:lnTo>
                  <a:lnTo>
                    <a:pt x="15482" y="48761"/>
                  </a:lnTo>
                  <a:lnTo>
                    <a:pt x="3468" y="85567"/>
                  </a:lnTo>
                  <a:lnTo>
                    <a:pt x="0" y="147123"/>
                  </a:lnTo>
                  <a:lnTo>
                    <a:pt x="3123" y="167374"/>
                  </a:lnTo>
                  <a:lnTo>
                    <a:pt x="7098" y="172035"/>
                  </a:lnTo>
                  <a:lnTo>
                    <a:pt x="12523" y="173293"/>
                  </a:lnTo>
                  <a:lnTo>
                    <a:pt x="18913" y="172282"/>
                  </a:lnTo>
                  <a:lnTo>
                    <a:pt x="30943" y="163763"/>
                  </a:lnTo>
                  <a:lnTo>
                    <a:pt x="58407" y="132594"/>
                  </a:lnTo>
                  <a:lnTo>
                    <a:pt x="79989" y="87752"/>
                  </a:lnTo>
                  <a:lnTo>
                    <a:pt x="83306" y="86594"/>
                  </a:lnTo>
                  <a:lnTo>
                    <a:pt x="85518" y="90444"/>
                  </a:lnTo>
                  <a:lnTo>
                    <a:pt x="87050" y="107050"/>
                  </a:lnTo>
                  <a:lnTo>
                    <a:pt x="85432" y="150447"/>
                  </a:lnTo>
                  <a:lnTo>
                    <a:pt x="93467" y="186277"/>
                  </a:lnTo>
                  <a:lnTo>
                    <a:pt x="96915" y="189259"/>
                  </a:lnTo>
                  <a:lnTo>
                    <a:pt x="101062" y="188474"/>
                  </a:lnTo>
                  <a:lnTo>
                    <a:pt x="110601" y="180205"/>
                  </a:lnTo>
                  <a:lnTo>
                    <a:pt x="137256" y="139999"/>
                  </a:lnTo>
                  <a:lnTo>
                    <a:pt x="149366" y="112909"/>
                  </a:lnTo>
                  <a:lnTo>
                    <a:pt x="152672" y="109837"/>
                  </a:lnTo>
                  <a:lnTo>
                    <a:pt x="155799" y="110563"/>
                  </a:lnTo>
                  <a:lnTo>
                    <a:pt x="158809" y="113820"/>
                  </a:lnTo>
                  <a:lnTo>
                    <a:pt x="163046" y="140492"/>
                  </a:lnTo>
                  <a:lnTo>
                    <a:pt x="167060" y="187926"/>
                  </a:lnTo>
                  <a:lnTo>
                    <a:pt x="173151" y="20354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731728" y="3137035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8321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757034" y="3241583"/>
              <a:ext cx="124474" cy="94951"/>
            </a:xfrm>
            <a:custGeom>
              <a:avLst/>
              <a:gdLst/>
              <a:ahLst/>
              <a:cxnLst/>
              <a:rect l="0" t="0" r="0" b="0"/>
              <a:pathLst>
                <a:path w="124474" h="94951">
                  <a:moveTo>
                    <a:pt x="7978" y="20268"/>
                  </a:moveTo>
                  <a:lnTo>
                    <a:pt x="1392" y="49888"/>
                  </a:lnTo>
                  <a:lnTo>
                    <a:pt x="0" y="90530"/>
                  </a:lnTo>
                  <a:lnTo>
                    <a:pt x="1735" y="94846"/>
                  </a:lnTo>
                  <a:lnTo>
                    <a:pt x="4740" y="94950"/>
                  </a:lnTo>
                  <a:lnTo>
                    <a:pt x="8593" y="92245"/>
                  </a:lnTo>
                  <a:lnTo>
                    <a:pt x="12874" y="76913"/>
                  </a:lnTo>
                  <a:lnTo>
                    <a:pt x="20216" y="44756"/>
                  </a:lnTo>
                  <a:lnTo>
                    <a:pt x="34845" y="5176"/>
                  </a:lnTo>
                  <a:lnTo>
                    <a:pt x="39758" y="961"/>
                  </a:lnTo>
                  <a:lnTo>
                    <a:pt x="45807" y="0"/>
                  </a:lnTo>
                  <a:lnTo>
                    <a:pt x="89185" y="7942"/>
                  </a:lnTo>
                  <a:lnTo>
                    <a:pt x="124473" y="36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894626" y="3211924"/>
              <a:ext cx="319724" cy="131678"/>
            </a:xfrm>
            <a:custGeom>
              <a:avLst/>
              <a:gdLst/>
              <a:ahLst/>
              <a:cxnLst/>
              <a:rect l="0" t="0" r="0" b="0"/>
              <a:pathLst>
                <a:path w="319724" h="131678">
                  <a:moveTo>
                    <a:pt x="53449" y="1"/>
                  </a:moveTo>
                  <a:lnTo>
                    <a:pt x="35780" y="0"/>
                  </a:lnTo>
                  <a:lnTo>
                    <a:pt x="29651" y="2774"/>
                  </a:lnTo>
                  <a:lnTo>
                    <a:pt x="20374" y="13253"/>
                  </a:lnTo>
                  <a:lnTo>
                    <a:pt x="3916" y="53041"/>
                  </a:lnTo>
                  <a:lnTo>
                    <a:pt x="0" y="73501"/>
                  </a:lnTo>
                  <a:lnTo>
                    <a:pt x="1341" y="94921"/>
                  </a:lnTo>
                  <a:lnTo>
                    <a:pt x="11711" y="123355"/>
                  </a:lnTo>
                  <a:lnTo>
                    <a:pt x="17302" y="128465"/>
                  </a:lnTo>
                  <a:lnTo>
                    <a:pt x="23804" y="130947"/>
                  </a:lnTo>
                  <a:lnTo>
                    <a:pt x="30912" y="131677"/>
                  </a:lnTo>
                  <a:lnTo>
                    <a:pt x="46206" y="127557"/>
                  </a:lnTo>
                  <a:lnTo>
                    <a:pt x="54168" y="123870"/>
                  </a:lnTo>
                  <a:lnTo>
                    <a:pt x="67945" y="109911"/>
                  </a:lnTo>
                  <a:lnTo>
                    <a:pt x="100721" y="62521"/>
                  </a:lnTo>
                  <a:lnTo>
                    <a:pt x="118363" y="25808"/>
                  </a:lnTo>
                  <a:lnTo>
                    <a:pt x="122613" y="22753"/>
                  </a:lnTo>
                  <a:lnTo>
                    <a:pt x="126370" y="23490"/>
                  </a:lnTo>
                  <a:lnTo>
                    <a:pt x="129800" y="26755"/>
                  </a:lnTo>
                  <a:lnTo>
                    <a:pt x="133611" y="40245"/>
                  </a:lnTo>
                  <a:lnTo>
                    <a:pt x="133291" y="71097"/>
                  </a:lnTo>
                  <a:lnTo>
                    <a:pt x="131465" y="88921"/>
                  </a:lnTo>
                  <a:lnTo>
                    <a:pt x="132272" y="89792"/>
                  </a:lnTo>
                  <a:lnTo>
                    <a:pt x="175704" y="28248"/>
                  </a:lnTo>
                  <a:lnTo>
                    <a:pt x="191611" y="21801"/>
                  </a:lnTo>
                  <a:lnTo>
                    <a:pt x="201031" y="20081"/>
                  </a:lnTo>
                  <a:lnTo>
                    <a:pt x="207310" y="23558"/>
                  </a:lnTo>
                  <a:lnTo>
                    <a:pt x="211497" y="30499"/>
                  </a:lnTo>
                  <a:lnTo>
                    <a:pt x="217997" y="47764"/>
                  </a:lnTo>
                  <a:lnTo>
                    <a:pt x="227051" y="61601"/>
                  </a:lnTo>
                  <a:lnTo>
                    <a:pt x="232978" y="64182"/>
                  </a:lnTo>
                  <a:lnTo>
                    <a:pt x="239704" y="64053"/>
                  </a:lnTo>
                  <a:lnTo>
                    <a:pt x="253649" y="58979"/>
                  </a:lnTo>
                  <a:lnTo>
                    <a:pt x="266010" y="50560"/>
                  </a:lnTo>
                  <a:lnTo>
                    <a:pt x="271895" y="50349"/>
                  </a:lnTo>
                  <a:lnTo>
                    <a:pt x="277667" y="52982"/>
                  </a:lnTo>
                  <a:lnTo>
                    <a:pt x="288088" y="63304"/>
                  </a:lnTo>
                  <a:lnTo>
                    <a:pt x="295801" y="77137"/>
                  </a:lnTo>
                  <a:lnTo>
                    <a:pt x="299152" y="78237"/>
                  </a:lnTo>
                  <a:lnTo>
                    <a:pt x="302311" y="75272"/>
                  </a:lnTo>
                  <a:lnTo>
                    <a:pt x="319723" y="4160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172744" y="3062146"/>
              <a:ext cx="91532" cy="430834"/>
            </a:xfrm>
            <a:custGeom>
              <a:avLst/>
              <a:gdLst/>
              <a:ahLst/>
              <a:cxnLst/>
              <a:rect l="0" t="0" r="0" b="0"/>
              <a:pathLst>
                <a:path w="91532" h="430834">
                  <a:moveTo>
                    <a:pt x="91531" y="0"/>
                  </a:moveTo>
                  <a:lnTo>
                    <a:pt x="79169" y="20854"/>
                  </a:lnTo>
                  <a:lnTo>
                    <a:pt x="62077" y="75331"/>
                  </a:lnTo>
                  <a:lnTo>
                    <a:pt x="54334" y="128013"/>
                  </a:lnTo>
                  <a:lnTo>
                    <a:pt x="50796" y="178695"/>
                  </a:lnTo>
                  <a:lnTo>
                    <a:pt x="50098" y="233222"/>
                  </a:lnTo>
                  <a:lnTo>
                    <a:pt x="49949" y="295719"/>
                  </a:lnTo>
                  <a:lnTo>
                    <a:pt x="49929" y="352117"/>
                  </a:lnTo>
                  <a:lnTo>
                    <a:pt x="40875" y="411833"/>
                  </a:lnTo>
                  <a:lnTo>
                    <a:pt x="38345" y="421560"/>
                  </a:lnTo>
                  <a:lnTo>
                    <a:pt x="33884" y="427121"/>
                  </a:lnTo>
                  <a:lnTo>
                    <a:pt x="28136" y="429903"/>
                  </a:lnTo>
                  <a:lnTo>
                    <a:pt x="21531" y="430833"/>
                  </a:lnTo>
                  <a:lnTo>
                    <a:pt x="16203" y="428680"/>
                  </a:lnTo>
                  <a:lnTo>
                    <a:pt x="7818" y="418891"/>
                  </a:lnTo>
                  <a:lnTo>
                    <a:pt x="3475" y="407760"/>
                  </a:lnTo>
                  <a:lnTo>
                    <a:pt x="0" y="3910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271655" y="3062146"/>
              <a:ext cx="100794" cy="244875"/>
            </a:xfrm>
            <a:custGeom>
              <a:avLst/>
              <a:gdLst/>
              <a:ahLst/>
              <a:cxnLst/>
              <a:rect l="0" t="0" r="0" b="0"/>
              <a:pathLst>
                <a:path w="100794" h="244875">
                  <a:moveTo>
                    <a:pt x="92473" y="0"/>
                  </a:moveTo>
                  <a:lnTo>
                    <a:pt x="88055" y="62326"/>
                  </a:lnTo>
                  <a:lnTo>
                    <a:pt x="83074" y="118053"/>
                  </a:lnTo>
                  <a:lnTo>
                    <a:pt x="65506" y="176990"/>
                  </a:lnTo>
                  <a:lnTo>
                    <a:pt x="36580" y="239620"/>
                  </a:lnTo>
                  <a:lnTo>
                    <a:pt x="31172" y="243882"/>
                  </a:lnTo>
                  <a:lnTo>
                    <a:pt x="25718" y="244874"/>
                  </a:lnTo>
                  <a:lnTo>
                    <a:pt x="20233" y="243686"/>
                  </a:lnTo>
                  <a:lnTo>
                    <a:pt x="9207" y="232504"/>
                  </a:lnTo>
                  <a:lnTo>
                    <a:pt x="3678" y="224345"/>
                  </a:lnTo>
                  <a:lnTo>
                    <a:pt x="0" y="207882"/>
                  </a:lnTo>
                  <a:lnTo>
                    <a:pt x="314" y="199609"/>
                  </a:lnTo>
                  <a:lnTo>
                    <a:pt x="4222" y="195018"/>
                  </a:lnTo>
                  <a:lnTo>
                    <a:pt x="10525" y="192882"/>
                  </a:lnTo>
                  <a:lnTo>
                    <a:pt x="18425" y="192382"/>
                  </a:lnTo>
                  <a:lnTo>
                    <a:pt x="79165" y="210217"/>
                  </a:lnTo>
                  <a:lnTo>
                    <a:pt x="100793" y="2163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717870" y="3045504"/>
              <a:ext cx="70632" cy="352963"/>
            </a:xfrm>
            <a:custGeom>
              <a:avLst/>
              <a:gdLst/>
              <a:ahLst/>
              <a:cxnLst/>
              <a:rect l="0" t="0" r="0" b="0"/>
              <a:pathLst>
                <a:path w="70632" h="352963">
                  <a:moveTo>
                    <a:pt x="70631" y="0"/>
                  </a:moveTo>
                  <a:lnTo>
                    <a:pt x="63467" y="60655"/>
                  </a:lnTo>
                  <a:lnTo>
                    <a:pt x="55896" y="111971"/>
                  </a:lnTo>
                  <a:lnTo>
                    <a:pt x="45497" y="166623"/>
                  </a:lnTo>
                  <a:lnTo>
                    <a:pt x="34540" y="226352"/>
                  </a:lnTo>
                  <a:lnTo>
                    <a:pt x="29190" y="284001"/>
                  </a:lnTo>
                  <a:lnTo>
                    <a:pt x="20189" y="334426"/>
                  </a:lnTo>
                  <a:lnTo>
                    <a:pt x="15853" y="352962"/>
                  </a:lnTo>
                  <a:lnTo>
                    <a:pt x="14697" y="352727"/>
                  </a:lnTo>
                  <a:lnTo>
                    <a:pt x="10121" y="291989"/>
                  </a:lnTo>
                  <a:lnTo>
                    <a:pt x="5259" y="229234"/>
                  </a:lnTo>
                  <a:lnTo>
                    <a:pt x="0" y="195202"/>
                  </a:lnTo>
                  <a:lnTo>
                    <a:pt x="3204" y="189307"/>
                  </a:lnTo>
                  <a:lnTo>
                    <a:pt x="9962" y="186301"/>
                  </a:lnTo>
                  <a:lnTo>
                    <a:pt x="53989" y="1830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805143" y="3245209"/>
              <a:ext cx="112524" cy="306169"/>
            </a:xfrm>
            <a:custGeom>
              <a:avLst/>
              <a:gdLst/>
              <a:ahLst/>
              <a:cxnLst/>
              <a:rect l="0" t="0" r="0" b="0"/>
              <a:pathLst>
                <a:path w="112524" h="306169">
                  <a:moveTo>
                    <a:pt x="49926" y="0"/>
                  </a:moveTo>
                  <a:lnTo>
                    <a:pt x="36658" y="57697"/>
                  </a:lnTo>
                  <a:lnTo>
                    <a:pt x="34785" y="82658"/>
                  </a:lnTo>
                  <a:lnTo>
                    <a:pt x="37058" y="92087"/>
                  </a:lnTo>
                  <a:lnTo>
                    <a:pt x="41348" y="99298"/>
                  </a:lnTo>
                  <a:lnTo>
                    <a:pt x="46981" y="105031"/>
                  </a:lnTo>
                  <a:lnTo>
                    <a:pt x="53511" y="107003"/>
                  </a:lnTo>
                  <a:lnTo>
                    <a:pt x="68162" y="104263"/>
                  </a:lnTo>
                  <a:lnTo>
                    <a:pt x="81454" y="94416"/>
                  </a:lnTo>
                  <a:lnTo>
                    <a:pt x="87587" y="87907"/>
                  </a:lnTo>
                  <a:lnTo>
                    <a:pt x="93524" y="86342"/>
                  </a:lnTo>
                  <a:lnTo>
                    <a:pt x="99333" y="88071"/>
                  </a:lnTo>
                  <a:lnTo>
                    <a:pt x="105053" y="91999"/>
                  </a:lnTo>
                  <a:lnTo>
                    <a:pt x="111410" y="111155"/>
                  </a:lnTo>
                  <a:lnTo>
                    <a:pt x="112523" y="145731"/>
                  </a:lnTo>
                  <a:lnTo>
                    <a:pt x="102103" y="199343"/>
                  </a:lnTo>
                  <a:lnTo>
                    <a:pt x="88963" y="254593"/>
                  </a:lnTo>
                  <a:lnTo>
                    <a:pt x="71663" y="287776"/>
                  </a:lnTo>
                  <a:lnTo>
                    <a:pt x="64417" y="297250"/>
                  </a:lnTo>
                  <a:lnTo>
                    <a:pt x="55889" y="302642"/>
                  </a:lnTo>
                  <a:lnTo>
                    <a:pt x="36550" y="306168"/>
                  </a:lnTo>
                  <a:lnTo>
                    <a:pt x="28066" y="303040"/>
                  </a:lnTo>
                  <a:lnTo>
                    <a:pt x="13706" y="289702"/>
                  </a:lnTo>
                  <a:lnTo>
                    <a:pt x="6092" y="264051"/>
                  </a:lnTo>
                  <a:lnTo>
                    <a:pt x="1805" y="225551"/>
                  </a:lnTo>
                  <a:lnTo>
                    <a:pt x="0" y="1997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939922" y="3272358"/>
              <a:ext cx="264632" cy="270815"/>
            </a:xfrm>
            <a:custGeom>
              <a:avLst/>
              <a:gdLst/>
              <a:ahLst/>
              <a:cxnLst/>
              <a:rect l="0" t="0" r="0" b="0"/>
              <a:pathLst>
                <a:path w="264632" h="270815">
                  <a:moveTo>
                    <a:pt x="48284" y="97667"/>
                  </a:moveTo>
                  <a:lnTo>
                    <a:pt x="34091" y="157402"/>
                  </a:lnTo>
                  <a:lnTo>
                    <a:pt x="17746" y="215411"/>
                  </a:lnTo>
                  <a:lnTo>
                    <a:pt x="3902" y="270016"/>
                  </a:lnTo>
                  <a:lnTo>
                    <a:pt x="2054" y="270814"/>
                  </a:lnTo>
                  <a:lnTo>
                    <a:pt x="0" y="256907"/>
                  </a:lnTo>
                  <a:lnTo>
                    <a:pt x="7626" y="202794"/>
                  </a:lnTo>
                  <a:lnTo>
                    <a:pt x="26391" y="142740"/>
                  </a:lnTo>
                  <a:lnTo>
                    <a:pt x="46828" y="82246"/>
                  </a:lnTo>
                  <a:lnTo>
                    <a:pt x="71746" y="23615"/>
                  </a:lnTo>
                  <a:lnTo>
                    <a:pt x="91910" y="2479"/>
                  </a:lnTo>
                  <a:lnTo>
                    <a:pt x="98633" y="0"/>
                  </a:lnTo>
                  <a:lnTo>
                    <a:pt x="104964" y="196"/>
                  </a:lnTo>
                  <a:lnTo>
                    <a:pt x="111034" y="2175"/>
                  </a:lnTo>
                  <a:lnTo>
                    <a:pt x="114156" y="8118"/>
                  </a:lnTo>
                  <a:lnTo>
                    <a:pt x="115159" y="27048"/>
                  </a:lnTo>
                  <a:lnTo>
                    <a:pt x="106250" y="61733"/>
                  </a:lnTo>
                  <a:lnTo>
                    <a:pt x="109118" y="67239"/>
                  </a:lnTo>
                  <a:lnTo>
                    <a:pt x="113803" y="71834"/>
                  </a:lnTo>
                  <a:lnTo>
                    <a:pt x="120625" y="73973"/>
                  </a:lnTo>
                  <a:lnTo>
                    <a:pt x="138067" y="73884"/>
                  </a:lnTo>
                  <a:lnTo>
                    <a:pt x="164260" y="64219"/>
                  </a:lnTo>
                  <a:lnTo>
                    <a:pt x="185171" y="49643"/>
                  </a:lnTo>
                  <a:lnTo>
                    <a:pt x="198661" y="29197"/>
                  </a:lnTo>
                  <a:lnTo>
                    <a:pt x="197537" y="25208"/>
                  </a:lnTo>
                  <a:lnTo>
                    <a:pt x="193090" y="23473"/>
                  </a:lnTo>
                  <a:lnTo>
                    <a:pt x="186427" y="23241"/>
                  </a:lnTo>
                  <a:lnTo>
                    <a:pt x="180135" y="26785"/>
                  </a:lnTo>
                  <a:lnTo>
                    <a:pt x="168214" y="40584"/>
                  </a:lnTo>
                  <a:lnTo>
                    <a:pt x="161683" y="59044"/>
                  </a:lnTo>
                  <a:lnTo>
                    <a:pt x="159705" y="79577"/>
                  </a:lnTo>
                  <a:lnTo>
                    <a:pt x="161908" y="101030"/>
                  </a:lnTo>
                  <a:lnTo>
                    <a:pt x="170899" y="120426"/>
                  </a:lnTo>
                  <a:lnTo>
                    <a:pt x="177180" y="129482"/>
                  </a:lnTo>
                  <a:lnTo>
                    <a:pt x="185066" y="135519"/>
                  </a:lnTo>
                  <a:lnTo>
                    <a:pt x="203689" y="142227"/>
                  </a:lnTo>
                  <a:lnTo>
                    <a:pt x="264631" y="14759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495790" y="3253530"/>
              <a:ext cx="73357" cy="194416"/>
            </a:xfrm>
            <a:custGeom>
              <a:avLst/>
              <a:gdLst/>
              <a:ahLst/>
              <a:cxnLst/>
              <a:rect l="0" t="0" r="0" b="0"/>
              <a:pathLst>
                <a:path w="73357" h="194416">
                  <a:moveTo>
                    <a:pt x="66569" y="0"/>
                  </a:moveTo>
                  <a:lnTo>
                    <a:pt x="47564" y="14211"/>
                  </a:lnTo>
                  <a:lnTo>
                    <a:pt x="31557" y="35954"/>
                  </a:lnTo>
                  <a:lnTo>
                    <a:pt x="23888" y="55119"/>
                  </a:lnTo>
                  <a:lnTo>
                    <a:pt x="23206" y="91118"/>
                  </a:lnTo>
                  <a:lnTo>
                    <a:pt x="29113" y="110147"/>
                  </a:lnTo>
                  <a:lnTo>
                    <a:pt x="33277" y="117810"/>
                  </a:lnTo>
                  <a:lnTo>
                    <a:pt x="45300" y="128790"/>
                  </a:lnTo>
                  <a:lnTo>
                    <a:pt x="71203" y="147790"/>
                  </a:lnTo>
                  <a:lnTo>
                    <a:pt x="73356" y="154000"/>
                  </a:lnTo>
                  <a:lnTo>
                    <a:pt x="70818" y="168297"/>
                  </a:lnTo>
                  <a:lnTo>
                    <a:pt x="66628" y="174144"/>
                  </a:lnTo>
                  <a:lnTo>
                    <a:pt x="54576" y="183106"/>
                  </a:lnTo>
                  <a:lnTo>
                    <a:pt x="27780" y="193348"/>
                  </a:lnTo>
                  <a:lnTo>
                    <a:pt x="14504" y="194415"/>
                  </a:lnTo>
                  <a:lnTo>
                    <a:pt x="0" y="1913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620606" y="3336741"/>
              <a:ext cx="33285" cy="83211"/>
            </a:xfrm>
            <a:custGeom>
              <a:avLst/>
              <a:gdLst/>
              <a:ahLst/>
              <a:cxnLst/>
              <a:rect l="0" t="0" r="0" b="0"/>
              <a:pathLst>
                <a:path w="33285" h="83211">
                  <a:moveTo>
                    <a:pt x="33284" y="0"/>
                  </a:moveTo>
                  <a:lnTo>
                    <a:pt x="18167" y="62472"/>
                  </a:lnTo>
                  <a:lnTo>
                    <a:pt x="6205" y="81174"/>
                  </a:lnTo>
                  <a:lnTo>
                    <a:pt x="4137" y="82778"/>
                  </a:lnTo>
                  <a:lnTo>
                    <a:pt x="0" y="832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678853" y="3211925"/>
              <a:ext cx="8322" cy="83211"/>
            </a:xfrm>
            <a:custGeom>
              <a:avLst/>
              <a:gdLst/>
              <a:ahLst/>
              <a:cxnLst/>
              <a:rect l="0" t="0" r="0" b="0"/>
              <a:pathLst>
                <a:path w="8322" h="83211">
                  <a:moveTo>
                    <a:pt x="0" y="0"/>
                  </a:moveTo>
                  <a:lnTo>
                    <a:pt x="5718" y="56754"/>
                  </a:lnTo>
                  <a:lnTo>
                    <a:pt x="8321" y="832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712137" y="3357192"/>
              <a:ext cx="158102" cy="112686"/>
            </a:xfrm>
            <a:custGeom>
              <a:avLst/>
              <a:gdLst/>
              <a:ahLst/>
              <a:cxnLst/>
              <a:rect l="0" t="0" r="0" b="0"/>
              <a:pathLst>
                <a:path w="158102" h="112686">
                  <a:moveTo>
                    <a:pt x="0" y="62759"/>
                  </a:moveTo>
                  <a:lnTo>
                    <a:pt x="11518" y="29018"/>
                  </a:lnTo>
                  <a:lnTo>
                    <a:pt x="31142" y="518"/>
                  </a:lnTo>
                  <a:lnTo>
                    <a:pt x="35555" y="0"/>
                  </a:lnTo>
                  <a:lnTo>
                    <a:pt x="39420" y="3353"/>
                  </a:lnTo>
                  <a:lnTo>
                    <a:pt x="42922" y="9287"/>
                  </a:lnTo>
                  <a:lnTo>
                    <a:pt x="53936" y="50866"/>
                  </a:lnTo>
                  <a:lnTo>
                    <a:pt x="58146" y="57604"/>
                  </a:lnTo>
                  <a:lnTo>
                    <a:pt x="62803" y="60247"/>
                  </a:lnTo>
                  <a:lnTo>
                    <a:pt x="67757" y="60159"/>
                  </a:lnTo>
                  <a:lnTo>
                    <a:pt x="78192" y="55131"/>
                  </a:lnTo>
                  <a:lnTo>
                    <a:pt x="88993" y="46733"/>
                  </a:lnTo>
                  <a:lnTo>
                    <a:pt x="104888" y="41768"/>
                  </a:lnTo>
                  <a:lnTo>
                    <a:pt x="122431" y="37712"/>
                  </a:lnTo>
                  <a:lnTo>
                    <a:pt x="136392" y="29745"/>
                  </a:lnTo>
                  <a:lnTo>
                    <a:pt x="141779" y="29655"/>
                  </a:lnTo>
                  <a:lnTo>
                    <a:pt x="146295" y="32369"/>
                  </a:lnTo>
                  <a:lnTo>
                    <a:pt x="150230" y="36952"/>
                  </a:lnTo>
                  <a:lnTo>
                    <a:pt x="154602" y="51905"/>
                  </a:lnTo>
                  <a:lnTo>
                    <a:pt x="158101" y="11268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978411" y="3320098"/>
              <a:ext cx="74891" cy="124817"/>
            </a:xfrm>
            <a:custGeom>
              <a:avLst/>
              <a:gdLst/>
              <a:ahLst/>
              <a:cxnLst/>
              <a:rect l="0" t="0" r="0" b="0"/>
              <a:pathLst>
                <a:path w="74891" h="124817">
                  <a:moveTo>
                    <a:pt x="0" y="0"/>
                  </a:moveTo>
                  <a:lnTo>
                    <a:pt x="0" y="57909"/>
                  </a:lnTo>
                  <a:lnTo>
                    <a:pt x="1849" y="102936"/>
                  </a:lnTo>
                  <a:lnTo>
                    <a:pt x="8835" y="118482"/>
                  </a:lnTo>
                  <a:lnTo>
                    <a:pt x="13287" y="121518"/>
                  </a:lnTo>
                  <a:lnTo>
                    <a:pt x="18103" y="121693"/>
                  </a:lnTo>
                  <a:lnTo>
                    <a:pt x="23164" y="119960"/>
                  </a:lnTo>
                  <a:lnTo>
                    <a:pt x="39121" y="104270"/>
                  </a:lnTo>
                  <a:lnTo>
                    <a:pt x="43647" y="102797"/>
                  </a:lnTo>
                  <a:lnTo>
                    <a:pt x="47589" y="104590"/>
                  </a:lnTo>
                  <a:lnTo>
                    <a:pt x="60020" y="115433"/>
                  </a:lnTo>
                  <a:lnTo>
                    <a:pt x="74890" y="1248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9130502" y="3120393"/>
              <a:ext cx="97542" cy="315980"/>
            </a:xfrm>
            <a:custGeom>
              <a:avLst/>
              <a:gdLst/>
              <a:ahLst/>
              <a:cxnLst/>
              <a:rect l="0" t="0" r="0" b="0"/>
              <a:pathLst>
                <a:path w="97542" h="315980">
                  <a:moveTo>
                    <a:pt x="47615" y="0"/>
                  </a:moveTo>
                  <a:lnTo>
                    <a:pt x="30756" y="60848"/>
                  </a:lnTo>
                  <a:lnTo>
                    <a:pt x="17999" y="114988"/>
                  </a:lnTo>
                  <a:lnTo>
                    <a:pt x="10396" y="176404"/>
                  </a:lnTo>
                  <a:lnTo>
                    <a:pt x="0" y="237774"/>
                  </a:lnTo>
                  <a:lnTo>
                    <a:pt x="2562" y="287251"/>
                  </a:lnTo>
                  <a:lnTo>
                    <a:pt x="9408" y="303642"/>
                  </a:lnTo>
                  <a:lnTo>
                    <a:pt x="13822" y="310602"/>
                  </a:lnTo>
                  <a:lnTo>
                    <a:pt x="20463" y="314317"/>
                  </a:lnTo>
                  <a:lnTo>
                    <a:pt x="37704" y="315979"/>
                  </a:lnTo>
                  <a:lnTo>
                    <a:pt x="55229" y="308705"/>
                  </a:lnTo>
                  <a:lnTo>
                    <a:pt x="97541" y="2745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9184228" y="3295135"/>
              <a:ext cx="93742" cy="100003"/>
            </a:xfrm>
            <a:custGeom>
              <a:avLst/>
              <a:gdLst/>
              <a:ahLst/>
              <a:cxnLst/>
              <a:rect l="0" t="0" r="0" b="0"/>
              <a:pathLst>
                <a:path w="93742" h="100003">
                  <a:moveTo>
                    <a:pt x="60457" y="0"/>
                  </a:moveTo>
                  <a:lnTo>
                    <a:pt x="25711" y="27581"/>
                  </a:lnTo>
                  <a:lnTo>
                    <a:pt x="10611" y="50702"/>
                  </a:lnTo>
                  <a:lnTo>
                    <a:pt x="281" y="75119"/>
                  </a:lnTo>
                  <a:lnTo>
                    <a:pt x="0" y="82439"/>
                  </a:lnTo>
                  <a:lnTo>
                    <a:pt x="4617" y="95503"/>
                  </a:lnTo>
                  <a:lnTo>
                    <a:pt x="9362" y="98802"/>
                  </a:lnTo>
                  <a:lnTo>
                    <a:pt x="22030" y="100002"/>
                  </a:lnTo>
                  <a:lnTo>
                    <a:pt x="44756" y="95479"/>
                  </a:lnTo>
                  <a:lnTo>
                    <a:pt x="69057" y="83867"/>
                  </a:lnTo>
                  <a:lnTo>
                    <a:pt x="80613" y="71483"/>
                  </a:lnTo>
                  <a:lnTo>
                    <a:pt x="89851" y="53848"/>
                  </a:lnTo>
                  <a:lnTo>
                    <a:pt x="93741" y="4160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9301317" y="3103751"/>
              <a:ext cx="85304" cy="343991"/>
            </a:xfrm>
            <a:custGeom>
              <a:avLst/>
              <a:gdLst/>
              <a:ahLst/>
              <a:cxnLst/>
              <a:rect l="0" t="0" r="0" b="0"/>
              <a:pathLst>
                <a:path w="85304" h="343991">
                  <a:moveTo>
                    <a:pt x="51542" y="0"/>
                  </a:moveTo>
                  <a:lnTo>
                    <a:pt x="51542" y="56775"/>
                  </a:lnTo>
                  <a:lnTo>
                    <a:pt x="47124" y="115690"/>
                  </a:lnTo>
                  <a:lnTo>
                    <a:pt x="28096" y="174271"/>
                  </a:lnTo>
                  <a:lnTo>
                    <a:pt x="11985" y="230154"/>
                  </a:lnTo>
                  <a:lnTo>
                    <a:pt x="579" y="257010"/>
                  </a:lnTo>
                  <a:lnTo>
                    <a:pt x="0" y="257324"/>
                  </a:lnTo>
                  <a:lnTo>
                    <a:pt x="538" y="254760"/>
                  </a:lnTo>
                  <a:lnTo>
                    <a:pt x="10998" y="249445"/>
                  </a:lnTo>
                  <a:lnTo>
                    <a:pt x="18965" y="246734"/>
                  </a:lnTo>
                  <a:lnTo>
                    <a:pt x="35214" y="248652"/>
                  </a:lnTo>
                  <a:lnTo>
                    <a:pt x="50756" y="256593"/>
                  </a:lnTo>
                  <a:lnTo>
                    <a:pt x="81583" y="292153"/>
                  </a:lnTo>
                  <a:lnTo>
                    <a:pt x="84513" y="300169"/>
                  </a:lnTo>
                  <a:lnTo>
                    <a:pt x="85303" y="316472"/>
                  </a:lnTo>
                  <a:lnTo>
                    <a:pt x="80550" y="341244"/>
                  </a:lnTo>
                  <a:lnTo>
                    <a:pt x="79201" y="343990"/>
                  </a:lnTo>
                  <a:lnTo>
                    <a:pt x="78302" y="343048"/>
                  </a:lnTo>
                  <a:lnTo>
                    <a:pt x="76504" y="3328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9494316" y="3211925"/>
              <a:ext cx="291238" cy="224669"/>
            </a:xfrm>
            <a:custGeom>
              <a:avLst/>
              <a:gdLst/>
              <a:ahLst/>
              <a:cxnLst/>
              <a:rect l="0" t="0" r="0" b="0"/>
              <a:pathLst>
                <a:path w="291238" h="224669">
                  <a:moveTo>
                    <a:pt x="0" y="0"/>
                  </a:moveTo>
                  <a:lnTo>
                    <a:pt x="15118" y="54923"/>
                  </a:lnTo>
                  <a:lnTo>
                    <a:pt x="23977" y="69405"/>
                  </a:lnTo>
                  <a:lnTo>
                    <a:pt x="25231" y="75856"/>
                  </a:lnTo>
                  <a:lnTo>
                    <a:pt x="24217" y="82006"/>
                  </a:lnTo>
                  <a:lnTo>
                    <a:pt x="7127" y="118356"/>
                  </a:lnTo>
                  <a:lnTo>
                    <a:pt x="7175" y="137970"/>
                  </a:lnTo>
                  <a:lnTo>
                    <a:pt x="10330" y="145605"/>
                  </a:lnTo>
                  <a:lnTo>
                    <a:pt x="21233" y="156553"/>
                  </a:lnTo>
                  <a:lnTo>
                    <a:pt x="27100" y="157993"/>
                  </a:lnTo>
                  <a:lnTo>
                    <a:pt x="32859" y="157104"/>
                  </a:lnTo>
                  <a:lnTo>
                    <a:pt x="59808" y="142391"/>
                  </a:lnTo>
                  <a:lnTo>
                    <a:pt x="70652" y="129853"/>
                  </a:lnTo>
                  <a:lnTo>
                    <a:pt x="74838" y="122626"/>
                  </a:lnTo>
                  <a:lnTo>
                    <a:pt x="77024" y="107200"/>
                  </a:lnTo>
                  <a:lnTo>
                    <a:pt x="76313" y="99204"/>
                  </a:lnTo>
                  <a:lnTo>
                    <a:pt x="73064" y="92948"/>
                  </a:lnTo>
                  <a:lnTo>
                    <a:pt x="62060" y="83532"/>
                  </a:lnTo>
                  <a:lnTo>
                    <a:pt x="55241" y="81576"/>
                  </a:lnTo>
                  <a:lnTo>
                    <a:pt x="40269" y="81867"/>
                  </a:lnTo>
                  <a:lnTo>
                    <a:pt x="37017" y="85088"/>
                  </a:lnTo>
                  <a:lnTo>
                    <a:pt x="36697" y="90010"/>
                  </a:lnTo>
                  <a:lnTo>
                    <a:pt x="38333" y="96064"/>
                  </a:lnTo>
                  <a:lnTo>
                    <a:pt x="44971" y="100101"/>
                  </a:lnTo>
                  <a:lnTo>
                    <a:pt x="106391" y="107110"/>
                  </a:lnTo>
                  <a:lnTo>
                    <a:pt x="138464" y="112276"/>
                  </a:lnTo>
                  <a:lnTo>
                    <a:pt x="165534" y="124079"/>
                  </a:lnTo>
                  <a:lnTo>
                    <a:pt x="177738" y="138973"/>
                  </a:lnTo>
                  <a:lnTo>
                    <a:pt x="182286" y="148122"/>
                  </a:lnTo>
                  <a:lnTo>
                    <a:pt x="184875" y="168150"/>
                  </a:lnTo>
                  <a:lnTo>
                    <a:pt x="184272" y="178668"/>
                  </a:lnTo>
                  <a:lnTo>
                    <a:pt x="186643" y="186605"/>
                  </a:lnTo>
                  <a:lnTo>
                    <a:pt x="190997" y="192821"/>
                  </a:lnTo>
                  <a:lnTo>
                    <a:pt x="196673" y="197889"/>
                  </a:lnTo>
                  <a:lnTo>
                    <a:pt x="203232" y="200343"/>
                  </a:lnTo>
                  <a:lnTo>
                    <a:pt x="254735" y="201732"/>
                  </a:lnTo>
                  <a:lnTo>
                    <a:pt x="274669" y="212119"/>
                  </a:lnTo>
                  <a:lnTo>
                    <a:pt x="291237" y="2246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9877085" y="3461556"/>
              <a:ext cx="8321" cy="8322"/>
            </a:xfrm>
            <a:custGeom>
              <a:avLst/>
              <a:gdLst/>
              <a:ahLst/>
              <a:cxnLst/>
              <a:rect l="0" t="0" r="0" b="0"/>
              <a:pathLst>
                <a:path w="8321" h="8322">
                  <a:moveTo>
                    <a:pt x="0" y="0"/>
                  </a:moveTo>
                  <a:lnTo>
                    <a:pt x="8320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9918690" y="3453235"/>
              <a:ext cx="16643" cy="16643"/>
            </a:xfrm>
            <a:custGeom>
              <a:avLst/>
              <a:gdLst/>
              <a:ahLst/>
              <a:cxnLst/>
              <a:rect l="0" t="0" r="0" b="0"/>
              <a:pathLst>
                <a:path w="16643" h="16643">
                  <a:moveTo>
                    <a:pt x="0" y="0"/>
                  </a:moveTo>
                  <a:lnTo>
                    <a:pt x="16642" y="166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4410156" y="1847273"/>
            <a:ext cx="4243735" cy="274595"/>
            <a:chOff x="4410156" y="1847273"/>
            <a:chExt cx="4243735" cy="274595"/>
          </a:xfrm>
        </p:grpSpPr>
        <p:sp>
          <p:nvSpPr>
            <p:cNvPr id="139" name="Freeform 138"/>
            <p:cNvSpPr/>
            <p:nvPr/>
          </p:nvSpPr>
          <p:spPr>
            <a:xfrm>
              <a:off x="4410156" y="1847273"/>
              <a:ext cx="1281442" cy="108174"/>
            </a:xfrm>
            <a:custGeom>
              <a:avLst/>
              <a:gdLst/>
              <a:ahLst/>
              <a:cxnLst/>
              <a:rect l="0" t="0" r="0" b="0"/>
              <a:pathLst>
                <a:path w="1281442" h="108174">
                  <a:moveTo>
                    <a:pt x="0" y="16642"/>
                  </a:moveTo>
                  <a:lnTo>
                    <a:pt x="8834" y="7807"/>
                  </a:lnTo>
                  <a:lnTo>
                    <a:pt x="23033" y="3470"/>
                  </a:lnTo>
                  <a:lnTo>
                    <a:pt x="74806" y="457"/>
                  </a:lnTo>
                  <a:lnTo>
                    <a:pt x="134763" y="90"/>
                  </a:lnTo>
                  <a:lnTo>
                    <a:pt x="191191" y="18"/>
                  </a:lnTo>
                  <a:lnTo>
                    <a:pt x="249241" y="2"/>
                  </a:lnTo>
                  <a:lnTo>
                    <a:pt x="305978" y="0"/>
                  </a:lnTo>
                  <a:lnTo>
                    <a:pt x="367736" y="0"/>
                  </a:lnTo>
                  <a:lnTo>
                    <a:pt x="419691" y="0"/>
                  </a:lnTo>
                  <a:lnTo>
                    <a:pt x="474471" y="0"/>
                  </a:lnTo>
                  <a:lnTo>
                    <a:pt x="529807" y="0"/>
                  </a:lnTo>
                  <a:lnTo>
                    <a:pt x="585253" y="5718"/>
                  </a:lnTo>
                  <a:lnTo>
                    <a:pt x="643187" y="10272"/>
                  </a:lnTo>
                  <a:lnTo>
                    <a:pt x="703359" y="15384"/>
                  </a:lnTo>
                  <a:lnTo>
                    <a:pt x="765479" y="23036"/>
                  </a:lnTo>
                  <a:lnTo>
                    <a:pt x="823224" y="33451"/>
                  </a:lnTo>
                  <a:lnTo>
                    <a:pt x="879147" y="44412"/>
                  </a:lnTo>
                  <a:lnTo>
                    <a:pt x="939503" y="55480"/>
                  </a:lnTo>
                  <a:lnTo>
                    <a:pt x="991421" y="66569"/>
                  </a:lnTo>
                  <a:lnTo>
                    <a:pt x="1045918" y="73246"/>
                  </a:lnTo>
                  <a:lnTo>
                    <a:pt x="1106000" y="81259"/>
                  </a:lnTo>
                  <a:lnTo>
                    <a:pt x="1166620" y="89625"/>
                  </a:lnTo>
                  <a:lnTo>
                    <a:pt x="1225435" y="92205"/>
                  </a:lnTo>
                  <a:lnTo>
                    <a:pt x="1254676" y="96251"/>
                  </a:lnTo>
                  <a:lnTo>
                    <a:pt x="1272319" y="94245"/>
                  </a:lnTo>
                  <a:lnTo>
                    <a:pt x="1277209" y="95190"/>
                  </a:lnTo>
                  <a:lnTo>
                    <a:pt x="1279544" y="97668"/>
                  </a:lnTo>
                  <a:lnTo>
                    <a:pt x="1281441" y="10817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665160" y="1872360"/>
              <a:ext cx="1988731" cy="249508"/>
            </a:xfrm>
            <a:custGeom>
              <a:avLst/>
              <a:gdLst/>
              <a:ahLst/>
              <a:cxnLst/>
              <a:rect l="0" t="0" r="0" b="0"/>
              <a:pathLst>
                <a:path w="1988731" h="249508">
                  <a:moveTo>
                    <a:pt x="0" y="58123"/>
                  </a:moveTo>
                  <a:lnTo>
                    <a:pt x="4417" y="44871"/>
                  </a:lnTo>
                  <a:lnTo>
                    <a:pt x="13983" y="35899"/>
                  </a:lnTo>
                  <a:lnTo>
                    <a:pt x="51558" y="18189"/>
                  </a:lnTo>
                  <a:lnTo>
                    <a:pt x="108023" y="7047"/>
                  </a:lnTo>
                  <a:lnTo>
                    <a:pt x="163627" y="820"/>
                  </a:lnTo>
                  <a:lnTo>
                    <a:pt x="223535" y="0"/>
                  </a:lnTo>
                  <a:lnTo>
                    <a:pt x="284335" y="5619"/>
                  </a:lnTo>
                  <a:lnTo>
                    <a:pt x="333262" y="8358"/>
                  </a:lnTo>
                  <a:lnTo>
                    <a:pt x="382893" y="14614"/>
                  </a:lnTo>
                  <a:lnTo>
                    <a:pt x="432731" y="22323"/>
                  </a:lnTo>
                  <a:lnTo>
                    <a:pt x="482632" y="30463"/>
                  </a:lnTo>
                  <a:lnTo>
                    <a:pt x="533474" y="37806"/>
                  </a:lnTo>
                  <a:lnTo>
                    <a:pt x="588193" y="41317"/>
                  </a:lnTo>
                  <a:lnTo>
                    <a:pt x="640875" y="46877"/>
                  </a:lnTo>
                  <a:lnTo>
                    <a:pt x="697061" y="49860"/>
                  </a:lnTo>
                  <a:lnTo>
                    <a:pt x="755623" y="56189"/>
                  </a:lnTo>
                  <a:lnTo>
                    <a:pt x="818483" y="62995"/>
                  </a:lnTo>
                  <a:lnTo>
                    <a:pt x="879433" y="66347"/>
                  </a:lnTo>
                  <a:lnTo>
                    <a:pt x="922173" y="70407"/>
                  </a:lnTo>
                  <a:lnTo>
                    <a:pt x="983402" y="77891"/>
                  </a:lnTo>
                  <a:lnTo>
                    <a:pt x="1025396" y="80777"/>
                  </a:lnTo>
                  <a:lnTo>
                    <a:pt x="1068715" y="82985"/>
                  </a:lnTo>
                  <a:lnTo>
                    <a:pt x="1112623" y="87048"/>
                  </a:lnTo>
                  <a:lnTo>
                    <a:pt x="1156793" y="89470"/>
                  </a:lnTo>
                  <a:lnTo>
                    <a:pt x="1201079" y="91471"/>
                  </a:lnTo>
                  <a:lnTo>
                    <a:pt x="1245417" y="95442"/>
                  </a:lnTo>
                  <a:lnTo>
                    <a:pt x="1289777" y="100289"/>
                  </a:lnTo>
                  <a:lnTo>
                    <a:pt x="1334147" y="105525"/>
                  </a:lnTo>
                  <a:lnTo>
                    <a:pt x="1378523" y="110934"/>
                  </a:lnTo>
                  <a:lnTo>
                    <a:pt x="1440672" y="119177"/>
                  </a:lnTo>
                  <a:lnTo>
                    <a:pt x="1482882" y="124706"/>
                  </a:lnTo>
                  <a:lnTo>
                    <a:pt x="1545764" y="133017"/>
                  </a:lnTo>
                  <a:lnTo>
                    <a:pt x="1605384" y="143800"/>
                  </a:lnTo>
                  <a:lnTo>
                    <a:pt x="1664039" y="156241"/>
                  </a:lnTo>
                  <a:lnTo>
                    <a:pt x="1719941" y="168248"/>
                  </a:lnTo>
                  <a:lnTo>
                    <a:pt x="1771637" y="183517"/>
                  </a:lnTo>
                  <a:lnTo>
                    <a:pt x="1822089" y="197287"/>
                  </a:lnTo>
                  <a:lnTo>
                    <a:pt x="1879999" y="214640"/>
                  </a:lnTo>
                  <a:lnTo>
                    <a:pt x="1940831" y="232291"/>
                  </a:lnTo>
                  <a:lnTo>
                    <a:pt x="1971148" y="241016"/>
                  </a:lnTo>
                  <a:lnTo>
                    <a:pt x="1988730" y="24950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607437" y="2554562"/>
            <a:ext cx="1705815" cy="299559"/>
            <a:chOff x="607437" y="2554562"/>
            <a:chExt cx="1705815" cy="299559"/>
          </a:xfrm>
        </p:grpSpPr>
        <p:sp>
          <p:nvSpPr>
            <p:cNvPr id="142" name="Freeform 141"/>
            <p:cNvSpPr/>
            <p:nvPr/>
          </p:nvSpPr>
          <p:spPr>
            <a:xfrm>
              <a:off x="607437" y="2554565"/>
              <a:ext cx="990205" cy="83208"/>
            </a:xfrm>
            <a:custGeom>
              <a:avLst/>
              <a:gdLst/>
              <a:ahLst/>
              <a:cxnLst/>
              <a:rect l="0" t="0" r="0" b="0"/>
              <a:pathLst>
                <a:path w="990205" h="83208">
                  <a:moveTo>
                    <a:pt x="0" y="83207"/>
                  </a:moveTo>
                  <a:lnTo>
                    <a:pt x="20854" y="70845"/>
                  </a:lnTo>
                  <a:lnTo>
                    <a:pt x="82888" y="50011"/>
                  </a:lnTo>
                  <a:lnTo>
                    <a:pt x="135574" y="35754"/>
                  </a:lnTo>
                  <a:lnTo>
                    <a:pt x="194650" y="27888"/>
                  </a:lnTo>
                  <a:lnTo>
                    <a:pt x="256522" y="20928"/>
                  </a:lnTo>
                  <a:lnTo>
                    <a:pt x="316636" y="16562"/>
                  </a:lnTo>
                  <a:lnTo>
                    <a:pt x="376451" y="10220"/>
                  </a:lnTo>
                  <a:lnTo>
                    <a:pt x="436994" y="4276"/>
                  </a:lnTo>
                  <a:lnTo>
                    <a:pt x="488312" y="1265"/>
                  </a:lnTo>
                  <a:lnTo>
                    <a:pt x="540088" y="372"/>
                  </a:lnTo>
                  <a:lnTo>
                    <a:pt x="601564" y="71"/>
                  </a:lnTo>
                  <a:lnTo>
                    <a:pt x="663702" y="12"/>
                  </a:lnTo>
                  <a:lnTo>
                    <a:pt x="720766" y="0"/>
                  </a:lnTo>
                  <a:lnTo>
                    <a:pt x="778403" y="5716"/>
                  </a:lnTo>
                  <a:lnTo>
                    <a:pt x="828726" y="8471"/>
                  </a:lnTo>
                  <a:lnTo>
                    <a:pt x="882733" y="17217"/>
                  </a:lnTo>
                  <a:lnTo>
                    <a:pt x="933226" y="32265"/>
                  </a:lnTo>
                  <a:lnTo>
                    <a:pt x="990204" y="5824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1880557" y="2554562"/>
              <a:ext cx="432695" cy="299559"/>
            </a:xfrm>
            <a:custGeom>
              <a:avLst/>
              <a:gdLst/>
              <a:ahLst/>
              <a:cxnLst/>
              <a:rect l="0" t="0" r="0" b="0"/>
              <a:pathLst>
                <a:path w="432695" h="299559">
                  <a:moveTo>
                    <a:pt x="0" y="0"/>
                  </a:moveTo>
                  <a:lnTo>
                    <a:pt x="56933" y="50290"/>
                  </a:lnTo>
                  <a:lnTo>
                    <a:pt x="116418" y="87270"/>
                  </a:lnTo>
                  <a:lnTo>
                    <a:pt x="174738" y="130113"/>
                  </a:lnTo>
                  <a:lnTo>
                    <a:pt x="234724" y="174732"/>
                  </a:lnTo>
                  <a:lnTo>
                    <a:pt x="291338" y="206408"/>
                  </a:lnTo>
                  <a:lnTo>
                    <a:pt x="348583" y="244152"/>
                  </a:lnTo>
                  <a:lnTo>
                    <a:pt x="405875" y="282168"/>
                  </a:lnTo>
                  <a:lnTo>
                    <a:pt x="432694" y="29955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1855594" y="1609866"/>
            <a:ext cx="1331368" cy="553608"/>
            <a:chOff x="1855594" y="1609866"/>
            <a:chExt cx="1331368" cy="553608"/>
          </a:xfrm>
        </p:grpSpPr>
        <p:sp>
          <p:nvSpPr>
            <p:cNvPr id="145" name="Freeform 144"/>
            <p:cNvSpPr/>
            <p:nvPr/>
          </p:nvSpPr>
          <p:spPr>
            <a:xfrm>
              <a:off x="1855594" y="1755741"/>
              <a:ext cx="515906" cy="407733"/>
            </a:xfrm>
            <a:custGeom>
              <a:avLst/>
              <a:gdLst/>
              <a:ahLst/>
              <a:cxnLst/>
              <a:rect l="0" t="0" r="0" b="0"/>
              <a:pathLst>
                <a:path w="515906" h="407733">
                  <a:moveTo>
                    <a:pt x="0" y="407732"/>
                  </a:moveTo>
                  <a:lnTo>
                    <a:pt x="59976" y="347755"/>
                  </a:lnTo>
                  <a:lnTo>
                    <a:pt x="119907" y="299406"/>
                  </a:lnTo>
                  <a:lnTo>
                    <a:pt x="174826" y="257933"/>
                  </a:lnTo>
                  <a:lnTo>
                    <a:pt x="234732" y="205559"/>
                  </a:lnTo>
                  <a:lnTo>
                    <a:pt x="297245" y="150293"/>
                  </a:lnTo>
                  <a:lnTo>
                    <a:pt x="351746" y="99898"/>
                  </a:lnTo>
                  <a:lnTo>
                    <a:pt x="407199" y="58982"/>
                  </a:lnTo>
                  <a:lnTo>
                    <a:pt x="466729" y="14822"/>
                  </a:lnTo>
                  <a:lnTo>
                    <a:pt x="490239" y="4803"/>
                  </a:lnTo>
                  <a:lnTo>
                    <a:pt x="515905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572280" y="1630925"/>
              <a:ext cx="290162" cy="318222"/>
            </a:xfrm>
            <a:custGeom>
              <a:avLst/>
              <a:gdLst/>
              <a:ahLst/>
              <a:cxnLst/>
              <a:rect l="0" t="0" r="0" b="0"/>
              <a:pathLst>
                <a:path w="290162" h="318222">
                  <a:moveTo>
                    <a:pt x="57171" y="33285"/>
                  </a:moveTo>
                  <a:lnTo>
                    <a:pt x="42978" y="88226"/>
                  </a:lnTo>
                  <a:lnTo>
                    <a:pt x="29392" y="144162"/>
                  </a:lnTo>
                  <a:lnTo>
                    <a:pt x="22147" y="199696"/>
                  </a:lnTo>
                  <a:lnTo>
                    <a:pt x="9789" y="255178"/>
                  </a:lnTo>
                  <a:lnTo>
                    <a:pt x="0" y="318221"/>
                  </a:lnTo>
                  <a:lnTo>
                    <a:pt x="167" y="298000"/>
                  </a:lnTo>
                  <a:lnTo>
                    <a:pt x="10548" y="241870"/>
                  </a:lnTo>
                  <a:lnTo>
                    <a:pt x="23957" y="181037"/>
                  </a:lnTo>
                  <a:lnTo>
                    <a:pt x="39413" y="127190"/>
                  </a:lnTo>
                  <a:lnTo>
                    <a:pt x="59124" y="67247"/>
                  </a:lnTo>
                  <a:lnTo>
                    <a:pt x="84041" y="11577"/>
                  </a:lnTo>
                  <a:lnTo>
                    <a:pt x="88953" y="4945"/>
                  </a:lnTo>
                  <a:lnTo>
                    <a:pt x="93152" y="4221"/>
                  </a:lnTo>
                  <a:lnTo>
                    <a:pt x="96876" y="7437"/>
                  </a:lnTo>
                  <a:lnTo>
                    <a:pt x="109496" y="34754"/>
                  </a:lnTo>
                  <a:lnTo>
                    <a:pt x="114898" y="94922"/>
                  </a:lnTo>
                  <a:lnTo>
                    <a:pt x="115350" y="149860"/>
                  </a:lnTo>
                  <a:lnTo>
                    <a:pt x="116334" y="204339"/>
                  </a:lnTo>
                  <a:lnTo>
                    <a:pt x="130535" y="262423"/>
                  </a:lnTo>
                  <a:lnTo>
                    <a:pt x="139396" y="277198"/>
                  </a:lnTo>
                  <a:lnTo>
                    <a:pt x="145272" y="280029"/>
                  </a:lnTo>
                  <a:lnTo>
                    <a:pt x="151963" y="280067"/>
                  </a:lnTo>
                  <a:lnTo>
                    <a:pt x="159197" y="278243"/>
                  </a:lnTo>
                  <a:lnTo>
                    <a:pt x="172166" y="263889"/>
                  </a:lnTo>
                  <a:lnTo>
                    <a:pt x="200281" y="209562"/>
                  </a:lnTo>
                  <a:lnTo>
                    <a:pt x="216967" y="157308"/>
                  </a:lnTo>
                  <a:lnTo>
                    <a:pt x="236588" y="94372"/>
                  </a:lnTo>
                  <a:lnTo>
                    <a:pt x="251214" y="36215"/>
                  </a:lnTo>
                  <a:lnTo>
                    <a:pt x="259616" y="9190"/>
                  </a:lnTo>
                  <a:lnTo>
                    <a:pt x="264250" y="4278"/>
                  </a:lnTo>
                  <a:lnTo>
                    <a:pt x="270113" y="1927"/>
                  </a:lnTo>
                  <a:lnTo>
                    <a:pt x="290161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864540" y="1666406"/>
              <a:ext cx="104408" cy="271658"/>
            </a:xfrm>
            <a:custGeom>
              <a:avLst/>
              <a:gdLst/>
              <a:ahLst/>
              <a:cxnLst/>
              <a:rect l="0" t="0" r="0" b="0"/>
              <a:pathLst>
                <a:path w="104408" h="271658">
                  <a:moveTo>
                    <a:pt x="47827" y="39409"/>
                  </a:moveTo>
                  <a:lnTo>
                    <a:pt x="34541" y="54544"/>
                  </a:lnTo>
                  <a:lnTo>
                    <a:pt x="13124" y="97275"/>
                  </a:lnTo>
                  <a:lnTo>
                    <a:pt x="1866" y="157438"/>
                  </a:lnTo>
                  <a:lnTo>
                    <a:pt x="0" y="209880"/>
                  </a:lnTo>
                  <a:lnTo>
                    <a:pt x="5816" y="248224"/>
                  </a:lnTo>
                  <a:lnTo>
                    <a:pt x="14054" y="265044"/>
                  </a:lnTo>
                  <a:lnTo>
                    <a:pt x="19765" y="269345"/>
                  </a:lnTo>
                  <a:lnTo>
                    <a:pt x="26345" y="271287"/>
                  </a:lnTo>
                  <a:lnTo>
                    <a:pt x="33506" y="271657"/>
                  </a:lnTo>
                  <a:lnTo>
                    <a:pt x="41053" y="268206"/>
                  </a:lnTo>
                  <a:lnTo>
                    <a:pt x="56836" y="254510"/>
                  </a:lnTo>
                  <a:lnTo>
                    <a:pt x="72480" y="230424"/>
                  </a:lnTo>
                  <a:lnTo>
                    <a:pt x="94799" y="171600"/>
                  </a:lnTo>
                  <a:lnTo>
                    <a:pt x="104407" y="119356"/>
                  </a:lnTo>
                  <a:lnTo>
                    <a:pt x="103389" y="59376"/>
                  </a:lnTo>
                  <a:lnTo>
                    <a:pt x="94492" y="20362"/>
                  </a:lnTo>
                  <a:lnTo>
                    <a:pt x="90032" y="10069"/>
                  </a:lnTo>
                  <a:lnTo>
                    <a:pt x="84284" y="4131"/>
                  </a:lnTo>
                  <a:lnTo>
                    <a:pt x="77679" y="1098"/>
                  </a:lnTo>
                  <a:lnTo>
                    <a:pt x="70502" y="0"/>
                  </a:lnTo>
                  <a:lnTo>
                    <a:pt x="64793" y="3890"/>
                  </a:lnTo>
                  <a:lnTo>
                    <a:pt x="55984" y="20541"/>
                  </a:lnTo>
                  <a:lnTo>
                    <a:pt x="47827" y="5605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134191" y="1609866"/>
              <a:ext cx="52771" cy="212445"/>
            </a:xfrm>
            <a:custGeom>
              <a:avLst/>
              <a:gdLst/>
              <a:ahLst/>
              <a:cxnLst/>
              <a:rect l="0" t="0" r="0" b="0"/>
              <a:pathLst>
                <a:path w="52771" h="212445">
                  <a:moveTo>
                    <a:pt x="19486" y="4417"/>
                  </a:moveTo>
                  <a:lnTo>
                    <a:pt x="32738" y="0"/>
                  </a:lnTo>
                  <a:lnTo>
                    <a:pt x="37567" y="1472"/>
                  </a:lnTo>
                  <a:lnTo>
                    <a:pt x="41710" y="5228"/>
                  </a:lnTo>
                  <a:lnTo>
                    <a:pt x="45397" y="10505"/>
                  </a:lnTo>
                  <a:lnTo>
                    <a:pt x="47028" y="28696"/>
                  </a:lnTo>
                  <a:lnTo>
                    <a:pt x="43746" y="50341"/>
                  </a:lnTo>
                  <a:lnTo>
                    <a:pt x="21882" y="104843"/>
                  </a:lnTo>
                  <a:lnTo>
                    <a:pt x="1299" y="152993"/>
                  </a:lnTo>
                  <a:lnTo>
                    <a:pt x="0" y="172769"/>
                  </a:lnTo>
                  <a:lnTo>
                    <a:pt x="948" y="183220"/>
                  </a:lnTo>
                  <a:lnTo>
                    <a:pt x="4354" y="191112"/>
                  </a:lnTo>
                  <a:lnTo>
                    <a:pt x="15534" y="202347"/>
                  </a:lnTo>
                  <a:lnTo>
                    <a:pt x="29749" y="207956"/>
                  </a:lnTo>
                  <a:lnTo>
                    <a:pt x="52770" y="21244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120393" y="2013694"/>
              <a:ext cx="16643" cy="33285"/>
            </a:xfrm>
            <a:custGeom>
              <a:avLst/>
              <a:gdLst/>
              <a:ahLst/>
              <a:cxnLst/>
              <a:rect l="0" t="0" r="0" b="0"/>
              <a:pathLst>
                <a:path w="16643" h="33285">
                  <a:moveTo>
                    <a:pt x="16642" y="0"/>
                  </a:moveTo>
                  <a:lnTo>
                    <a:pt x="7808" y="8834"/>
                  </a:lnTo>
                  <a:lnTo>
                    <a:pt x="3470" y="18103"/>
                  </a:lnTo>
                  <a:lnTo>
                    <a:pt x="0" y="332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2521409" y="2795872"/>
            <a:ext cx="906497" cy="499120"/>
            <a:chOff x="2521409" y="2795872"/>
            <a:chExt cx="906497" cy="499120"/>
          </a:xfrm>
        </p:grpSpPr>
        <p:sp>
          <p:nvSpPr>
            <p:cNvPr id="151" name="Freeform 150"/>
            <p:cNvSpPr/>
            <p:nvPr/>
          </p:nvSpPr>
          <p:spPr>
            <a:xfrm>
              <a:off x="2521409" y="2829156"/>
              <a:ext cx="16512" cy="315527"/>
            </a:xfrm>
            <a:custGeom>
              <a:avLst/>
              <a:gdLst/>
              <a:ahLst/>
              <a:cxnLst/>
              <a:rect l="0" t="0" r="0" b="0"/>
              <a:pathLst>
                <a:path w="16512" h="315527">
                  <a:moveTo>
                    <a:pt x="16511" y="0"/>
                  </a:moveTo>
                  <a:lnTo>
                    <a:pt x="3242" y="46278"/>
                  </a:lnTo>
                  <a:lnTo>
                    <a:pt x="535" y="103892"/>
                  </a:lnTo>
                  <a:lnTo>
                    <a:pt x="0" y="156125"/>
                  </a:lnTo>
                  <a:lnTo>
                    <a:pt x="819" y="210033"/>
                  </a:lnTo>
                  <a:lnTo>
                    <a:pt x="7036" y="268581"/>
                  </a:lnTo>
                  <a:lnTo>
                    <a:pt x="8887" y="315526"/>
                  </a:lnTo>
                  <a:lnTo>
                    <a:pt x="10503" y="312977"/>
                  </a:lnTo>
                  <a:lnTo>
                    <a:pt x="16511" y="26627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2537920" y="2795872"/>
              <a:ext cx="133138" cy="58249"/>
            </a:xfrm>
            <a:custGeom>
              <a:avLst/>
              <a:gdLst/>
              <a:ahLst/>
              <a:cxnLst/>
              <a:rect l="0" t="0" r="0" b="0"/>
              <a:pathLst>
                <a:path w="133138" h="58249">
                  <a:moveTo>
                    <a:pt x="0" y="58248"/>
                  </a:moveTo>
                  <a:lnTo>
                    <a:pt x="60848" y="23310"/>
                  </a:lnTo>
                  <a:lnTo>
                    <a:pt x="117647" y="3051"/>
                  </a:lnTo>
                  <a:lnTo>
                    <a:pt x="133137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2537920" y="3028862"/>
              <a:ext cx="66569" cy="1"/>
            </a:xfrm>
            <a:custGeom>
              <a:avLst/>
              <a:gdLst/>
              <a:ahLst/>
              <a:cxnLst/>
              <a:rect l="0" t="0" r="0" b="0"/>
              <a:pathLst>
                <a:path w="66569" h="1">
                  <a:moveTo>
                    <a:pt x="0" y="0"/>
                  </a:moveTo>
                  <a:lnTo>
                    <a:pt x="40327" y="0"/>
                  </a:lnTo>
                  <a:lnTo>
                    <a:pt x="66568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539119" y="3178640"/>
              <a:ext cx="106975" cy="59348"/>
            </a:xfrm>
            <a:custGeom>
              <a:avLst/>
              <a:gdLst/>
              <a:ahLst/>
              <a:cxnLst/>
              <a:rect l="0" t="0" r="0" b="0"/>
              <a:pathLst>
                <a:path w="106975" h="59348">
                  <a:moveTo>
                    <a:pt x="23764" y="16642"/>
                  </a:moveTo>
                  <a:lnTo>
                    <a:pt x="600" y="44223"/>
                  </a:lnTo>
                  <a:lnTo>
                    <a:pt x="0" y="49823"/>
                  </a:lnTo>
                  <a:lnTo>
                    <a:pt x="2374" y="54480"/>
                  </a:lnTo>
                  <a:lnTo>
                    <a:pt x="6730" y="58510"/>
                  </a:lnTo>
                  <a:lnTo>
                    <a:pt x="13333" y="59347"/>
                  </a:lnTo>
                  <a:lnTo>
                    <a:pt x="30531" y="55346"/>
                  </a:lnTo>
                  <a:lnTo>
                    <a:pt x="64138" y="37711"/>
                  </a:lnTo>
                  <a:lnTo>
                    <a:pt x="106974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698333" y="3053825"/>
              <a:ext cx="147467" cy="147427"/>
            </a:xfrm>
            <a:custGeom>
              <a:avLst/>
              <a:gdLst/>
              <a:ahLst/>
              <a:cxnLst/>
              <a:rect l="0" t="0" r="0" b="0"/>
              <a:pathLst>
                <a:path w="147467" h="147427">
                  <a:moveTo>
                    <a:pt x="14329" y="0"/>
                  </a:moveTo>
                  <a:lnTo>
                    <a:pt x="5494" y="17669"/>
                  </a:lnTo>
                  <a:lnTo>
                    <a:pt x="0" y="55161"/>
                  </a:lnTo>
                  <a:lnTo>
                    <a:pt x="5711" y="114755"/>
                  </a:lnTo>
                  <a:lnTo>
                    <a:pt x="13889" y="136986"/>
                  </a:lnTo>
                  <a:lnTo>
                    <a:pt x="19583" y="143099"/>
                  </a:lnTo>
                  <a:lnTo>
                    <a:pt x="26153" y="146250"/>
                  </a:lnTo>
                  <a:lnTo>
                    <a:pt x="33306" y="147426"/>
                  </a:lnTo>
                  <a:lnTo>
                    <a:pt x="40849" y="143588"/>
                  </a:lnTo>
                  <a:lnTo>
                    <a:pt x="64716" y="116098"/>
                  </a:lnTo>
                  <a:lnTo>
                    <a:pt x="97086" y="60752"/>
                  </a:lnTo>
                  <a:lnTo>
                    <a:pt x="112095" y="34026"/>
                  </a:lnTo>
                  <a:lnTo>
                    <a:pt x="116489" y="31929"/>
                  </a:lnTo>
                  <a:lnTo>
                    <a:pt x="120342" y="34230"/>
                  </a:lnTo>
                  <a:lnTo>
                    <a:pt x="123836" y="39462"/>
                  </a:lnTo>
                  <a:lnTo>
                    <a:pt x="128753" y="64495"/>
                  </a:lnTo>
                  <a:lnTo>
                    <a:pt x="132263" y="108106"/>
                  </a:lnTo>
                  <a:lnTo>
                    <a:pt x="135482" y="113676"/>
                  </a:lnTo>
                  <a:lnTo>
                    <a:pt x="147466" y="12481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904046" y="3003898"/>
              <a:ext cx="85689" cy="106670"/>
            </a:xfrm>
            <a:custGeom>
              <a:avLst/>
              <a:gdLst/>
              <a:ahLst/>
              <a:cxnLst/>
              <a:rect l="0" t="0" r="0" b="0"/>
              <a:pathLst>
                <a:path w="85689" h="106670">
                  <a:moveTo>
                    <a:pt x="0" y="0"/>
                  </a:moveTo>
                  <a:lnTo>
                    <a:pt x="8834" y="8835"/>
                  </a:lnTo>
                  <a:lnTo>
                    <a:pt x="18746" y="36416"/>
                  </a:lnTo>
                  <a:lnTo>
                    <a:pt x="28835" y="98241"/>
                  </a:lnTo>
                  <a:lnTo>
                    <a:pt x="34016" y="103401"/>
                  </a:lnTo>
                  <a:lnTo>
                    <a:pt x="41169" y="105917"/>
                  </a:lnTo>
                  <a:lnTo>
                    <a:pt x="49635" y="106669"/>
                  </a:lnTo>
                  <a:lnTo>
                    <a:pt x="56204" y="104397"/>
                  </a:lnTo>
                  <a:lnTo>
                    <a:pt x="65968" y="94476"/>
                  </a:lnTo>
                  <a:lnTo>
                    <a:pt x="85688" y="49455"/>
                  </a:lnTo>
                  <a:lnTo>
                    <a:pt x="83938" y="44065"/>
                  </a:lnTo>
                  <a:lnTo>
                    <a:pt x="79072" y="40472"/>
                  </a:lnTo>
                  <a:lnTo>
                    <a:pt x="72130" y="38076"/>
                  </a:lnTo>
                  <a:lnTo>
                    <a:pt x="65654" y="38328"/>
                  </a:lnTo>
                  <a:lnTo>
                    <a:pt x="53526" y="43539"/>
                  </a:lnTo>
                  <a:lnTo>
                    <a:pt x="36303" y="56869"/>
                  </a:lnTo>
                  <a:lnTo>
                    <a:pt x="30003" y="64723"/>
                  </a:lnTo>
                  <a:lnTo>
                    <a:pt x="24963" y="7489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945651" y="2967269"/>
              <a:ext cx="196645" cy="223152"/>
            </a:xfrm>
            <a:custGeom>
              <a:avLst/>
              <a:gdLst/>
              <a:ahLst/>
              <a:cxnLst/>
              <a:rect l="0" t="0" r="0" b="0"/>
              <a:pathLst>
                <a:path w="196645" h="223152">
                  <a:moveTo>
                    <a:pt x="0" y="78235"/>
                  </a:moveTo>
                  <a:lnTo>
                    <a:pt x="7165" y="140561"/>
                  </a:lnTo>
                  <a:lnTo>
                    <a:pt x="7168" y="191494"/>
                  </a:lnTo>
                  <a:lnTo>
                    <a:pt x="2535" y="223151"/>
                  </a:lnTo>
                  <a:lnTo>
                    <a:pt x="1690" y="222923"/>
                  </a:lnTo>
                  <a:lnTo>
                    <a:pt x="1676" y="210033"/>
                  </a:lnTo>
                  <a:lnTo>
                    <a:pt x="9200" y="156421"/>
                  </a:lnTo>
                  <a:lnTo>
                    <a:pt x="21381" y="98085"/>
                  </a:lnTo>
                  <a:lnTo>
                    <a:pt x="29187" y="53357"/>
                  </a:lnTo>
                  <a:lnTo>
                    <a:pt x="33326" y="42234"/>
                  </a:lnTo>
                  <a:lnTo>
                    <a:pt x="39784" y="33894"/>
                  </a:lnTo>
                  <a:lnTo>
                    <a:pt x="56822" y="22162"/>
                  </a:lnTo>
                  <a:lnTo>
                    <a:pt x="64693" y="20512"/>
                  </a:lnTo>
                  <a:lnTo>
                    <a:pt x="71790" y="21262"/>
                  </a:lnTo>
                  <a:lnTo>
                    <a:pt x="84607" y="27026"/>
                  </a:lnTo>
                  <a:lnTo>
                    <a:pt x="134727" y="62889"/>
                  </a:lnTo>
                  <a:lnTo>
                    <a:pt x="136971" y="66155"/>
                  </a:lnTo>
                  <a:lnTo>
                    <a:pt x="135693" y="69257"/>
                  </a:lnTo>
                  <a:lnTo>
                    <a:pt x="132067" y="72250"/>
                  </a:lnTo>
                  <a:lnTo>
                    <a:pt x="122547" y="94131"/>
                  </a:lnTo>
                  <a:lnTo>
                    <a:pt x="112896" y="140375"/>
                  </a:lnTo>
                  <a:lnTo>
                    <a:pt x="114279" y="163484"/>
                  </a:lnTo>
                  <a:lnTo>
                    <a:pt x="118716" y="170201"/>
                  </a:lnTo>
                  <a:lnTo>
                    <a:pt x="125372" y="173754"/>
                  </a:lnTo>
                  <a:lnTo>
                    <a:pt x="133508" y="175198"/>
                  </a:lnTo>
                  <a:lnTo>
                    <a:pt x="140781" y="172463"/>
                  </a:lnTo>
                  <a:lnTo>
                    <a:pt x="153792" y="159562"/>
                  </a:lnTo>
                  <a:lnTo>
                    <a:pt x="185594" y="100314"/>
                  </a:lnTo>
                  <a:lnTo>
                    <a:pt x="196644" y="47668"/>
                  </a:lnTo>
                  <a:lnTo>
                    <a:pt x="196333" y="14937"/>
                  </a:lnTo>
                  <a:lnTo>
                    <a:pt x="194683" y="5526"/>
                  </a:lnTo>
                  <a:lnTo>
                    <a:pt x="190810" y="1101"/>
                  </a:lnTo>
                  <a:lnTo>
                    <a:pt x="185454" y="0"/>
                  </a:lnTo>
                  <a:lnTo>
                    <a:pt x="179110" y="1115"/>
                  </a:lnTo>
                  <a:lnTo>
                    <a:pt x="173955" y="6481"/>
                  </a:lnTo>
                  <a:lnTo>
                    <a:pt x="155953" y="52223"/>
                  </a:lnTo>
                  <a:lnTo>
                    <a:pt x="151608" y="82342"/>
                  </a:lnTo>
                  <a:lnTo>
                    <a:pt x="158100" y="13648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171250" y="2946414"/>
              <a:ext cx="256656" cy="348578"/>
            </a:xfrm>
            <a:custGeom>
              <a:avLst/>
              <a:gdLst/>
              <a:ahLst/>
              <a:cxnLst/>
              <a:rect l="0" t="0" r="0" b="0"/>
              <a:pathLst>
                <a:path w="256656" h="348578">
                  <a:moveTo>
                    <a:pt x="57317" y="107411"/>
                  </a:moveTo>
                  <a:lnTo>
                    <a:pt x="62111" y="134908"/>
                  </a:lnTo>
                  <a:lnTo>
                    <a:pt x="58538" y="188828"/>
                  </a:lnTo>
                  <a:lnTo>
                    <a:pt x="53141" y="248001"/>
                  </a:lnTo>
                  <a:lnTo>
                    <a:pt x="40490" y="304171"/>
                  </a:lnTo>
                  <a:lnTo>
                    <a:pt x="25126" y="344236"/>
                  </a:lnTo>
                  <a:lnTo>
                    <a:pt x="20139" y="348504"/>
                  </a:lnTo>
                  <a:lnTo>
                    <a:pt x="14965" y="348577"/>
                  </a:lnTo>
                  <a:lnTo>
                    <a:pt x="9666" y="345851"/>
                  </a:lnTo>
                  <a:lnTo>
                    <a:pt x="3779" y="325565"/>
                  </a:lnTo>
                  <a:lnTo>
                    <a:pt x="0" y="268641"/>
                  </a:lnTo>
                  <a:lnTo>
                    <a:pt x="5896" y="211957"/>
                  </a:lnTo>
                  <a:lnTo>
                    <a:pt x="18430" y="153230"/>
                  </a:lnTo>
                  <a:lnTo>
                    <a:pt x="43806" y="95022"/>
                  </a:lnTo>
                  <a:lnTo>
                    <a:pt x="71232" y="54141"/>
                  </a:lnTo>
                  <a:lnTo>
                    <a:pt x="96676" y="35948"/>
                  </a:lnTo>
                  <a:lnTo>
                    <a:pt x="117031" y="31887"/>
                  </a:lnTo>
                  <a:lnTo>
                    <a:pt x="127637" y="32098"/>
                  </a:lnTo>
                  <a:lnTo>
                    <a:pt x="134707" y="36862"/>
                  </a:lnTo>
                  <a:lnTo>
                    <a:pt x="139421" y="44661"/>
                  </a:lnTo>
                  <a:lnTo>
                    <a:pt x="142563" y="54483"/>
                  </a:lnTo>
                  <a:lnTo>
                    <a:pt x="141124" y="77724"/>
                  </a:lnTo>
                  <a:lnTo>
                    <a:pt x="134320" y="100688"/>
                  </a:lnTo>
                  <a:lnTo>
                    <a:pt x="109565" y="141088"/>
                  </a:lnTo>
                  <a:lnTo>
                    <a:pt x="106942" y="142806"/>
                  </a:lnTo>
                  <a:lnTo>
                    <a:pt x="106117" y="140253"/>
                  </a:lnTo>
                  <a:lnTo>
                    <a:pt x="106493" y="134853"/>
                  </a:lnTo>
                  <a:lnTo>
                    <a:pt x="111366" y="130329"/>
                  </a:lnTo>
                  <a:lnTo>
                    <a:pt x="170597" y="109567"/>
                  </a:lnTo>
                  <a:lnTo>
                    <a:pt x="206461" y="87633"/>
                  </a:lnTo>
                  <a:lnTo>
                    <a:pt x="231871" y="59946"/>
                  </a:lnTo>
                  <a:lnTo>
                    <a:pt x="256471" y="18009"/>
                  </a:lnTo>
                  <a:lnTo>
                    <a:pt x="256655" y="10827"/>
                  </a:lnTo>
                  <a:lnTo>
                    <a:pt x="254003" y="5115"/>
                  </a:lnTo>
                  <a:lnTo>
                    <a:pt x="249462" y="382"/>
                  </a:lnTo>
                  <a:lnTo>
                    <a:pt x="243661" y="0"/>
                  </a:lnTo>
                  <a:lnTo>
                    <a:pt x="229819" y="6973"/>
                  </a:lnTo>
                  <a:lnTo>
                    <a:pt x="210849" y="26493"/>
                  </a:lnTo>
                  <a:lnTo>
                    <a:pt x="181088" y="81492"/>
                  </a:lnTo>
                  <a:lnTo>
                    <a:pt x="169530" y="123111"/>
                  </a:lnTo>
                  <a:lnTo>
                    <a:pt x="167286" y="148289"/>
                  </a:lnTo>
                  <a:lnTo>
                    <a:pt x="171220" y="167492"/>
                  </a:lnTo>
                  <a:lnTo>
                    <a:pt x="190453" y="1989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8638912" y="956921"/>
            <a:ext cx="1412915" cy="432695"/>
            <a:chOff x="8638912" y="956921"/>
            <a:chExt cx="1412915" cy="432695"/>
          </a:xfrm>
        </p:grpSpPr>
        <p:sp>
          <p:nvSpPr>
            <p:cNvPr id="160" name="Freeform 159"/>
            <p:cNvSpPr/>
            <p:nvPr/>
          </p:nvSpPr>
          <p:spPr>
            <a:xfrm>
              <a:off x="8638912" y="1076675"/>
              <a:ext cx="114831" cy="246373"/>
            </a:xfrm>
            <a:custGeom>
              <a:avLst/>
              <a:gdLst/>
              <a:ahLst/>
              <a:cxnLst/>
              <a:rect l="0" t="0" r="0" b="0"/>
              <a:pathLst>
                <a:path w="114831" h="246373">
                  <a:moveTo>
                    <a:pt x="89868" y="79951"/>
                  </a:moveTo>
                  <a:lnTo>
                    <a:pt x="88019" y="19309"/>
                  </a:lnTo>
                  <a:lnTo>
                    <a:pt x="81032" y="3381"/>
                  </a:lnTo>
                  <a:lnTo>
                    <a:pt x="76581" y="243"/>
                  </a:lnTo>
                  <a:lnTo>
                    <a:pt x="71765" y="0"/>
                  </a:lnTo>
                  <a:lnTo>
                    <a:pt x="66704" y="1687"/>
                  </a:lnTo>
                  <a:lnTo>
                    <a:pt x="46330" y="26148"/>
                  </a:lnTo>
                  <a:lnTo>
                    <a:pt x="24506" y="80171"/>
                  </a:lnTo>
                  <a:lnTo>
                    <a:pt x="9590" y="135453"/>
                  </a:lnTo>
                  <a:lnTo>
                    <a:pt x="0" y="195319"/>
                  </a:lnTo>
                  <a:lnTo>
                    <a:pt x="3144" y="203091"/>
                  </a:lnTo>
                  <a:lnTo>
                    <a:pt x="8938" y="207348"/>
                  </a:lnTo>
                  <a:lnTo>
                    <a:pt x="16498" y="209261"/>
                  </a:lnTo>
                  <a:lnTo>
                    <a:pt x="23388" y="208687"/>
                  </a:lnTo>
                  <a:lnTo>
                    <a:pt x="35974" y="203119"/>
                  </a:lnTo>
                  <a:lnTo>
                    <a:pt x="45266" y="192015"/>
                  </a:lnTo>
                  <a:lnTo>
                    <a:pt x="74667" y="130774"/>
                  </a:lnTo>
                  <a:lnTo>
                    <a:pt x="92525" y="72865"/>
                  </a:lnTo>
                  <a:lnTo>
                    <a:pt x="100927" y="47033"/>
                  </a:lnTo>
                  <a:lnTo>
                    <a:pt x="101864" y="47835"/>
                  </a:lnTo>
                  <a:lnTo>
                    <a:pt x="98855" y="99338"/>
                  </a:lnTo>
                  <a:lnTo>
                    <a:pt x="92602" y="151307"/>
                  </a:lnTo>
                  <a:lnTo>
                    <a:pt x="92874" y="209102"/>
                  </a:lnTo>
                  <a:lnTo>
                    <a:pt x="97676" y="229807"/>
                  </a:lnTo>
                  <a:lnTo>
                    <a:pt x="101544" y="235329"/>
                  </a:lnTo>
                  <a:lnTo>
                    <a:pt x="114830" y="24637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8817676" y="1123342"/>
              <a:ext cx="85697" cy="232990"/>
            </a:xfrm>
            <a:custGeom>
              <a:avLst/>
              <a:gdLst/>
              <a:ahLst/>
              <a:cxnLst/>
              <a:rect l="0" t="0" r="0" b="0"/>
              <a:pathLst>
                <a:path w="85697" h="232990">
                  <a:moveTo>
                    <a:pt x="44240" y="0"/>
                  </a:moveTo>
                  <a:lnTo>
                    <a:pt x="25235" y="14210"/>
                  </a:lnTo>
                  <a:lnTo>
                    <a:pt x="9229" y="35953"/>
                  </a:lnTo>
                  <a:lnTo>
                    <a:pt x="1559" y="55119"/>
                  </a:lnTo>
                  <a:lnTo>
                    <a:pt x="0" y="73499"/>
                  </a:lnTo>
                  <a:lnTo>
                    <a:pt x="3313" y="90913"/>
                  </a:lnTo>
                  <a:lnTo>
                    <a:pt x="10949" y="107899"/>
                  </a:lnTo>
                  <a:lnTo>
                    <a:pt x="22972" y="119762"/>
                  </a:lnTo>
                  <a:lnTo>
                    <a:pt x="47801" y="131639"/>
                  </a:lnTo>
                  <a:lnTo>
                    <a:pt x="66163" y="138943"/>
                  </a:lnTo>
                  <a:lnTo>
                    <a:pt x="80488" y="148353"/>
                  </a:lnTo>
                  <a:lnTo>
                    <a:pt x="84123" y="154375"/>
                  </a:lnTo>
                  <a:lnTo>
                    <a:pt x="85696" y="168464"/>
                  </a:lnTo>
                  <a:lnTo>
                    <a:pt x="76966" y="191989"/>
                  </a:lnTo>
                  <a:lnTo>
                    <a:pt x="52562" y="2329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8978996" y="1090057"/>
              <a:ext cx="174158" cy="272499"/>
            </a:xfrm>
            <a:custGeom>
              <a:avLst/>
              <a:gdLst/>
              <a:ahLst/>
              <a:cxnLst/>
              <a:rect l="0" t="0" r="0" b="0"/>
              <a:pathLst>
                <a:path w="174158" h="272499">
                  <a:moveTo>
                    <a:pt x="41020" y="0"/>
                  </a:moveTo>
                  <a:lnTo>
                    <a:pt x="17857" y="43580"/>
                  </a:lnTo>
                  <a:lnTo>
                    <a:pt x="4016" y="100962"/>
                  </a:lnTo>
                  <a:lnTo>
                    <a:pt x="2789" y="155306"/>
                  </a:lnTo>
                  <a:lnTo>
                    <a:pt x="7386" y="177199"/>
                  </a:lnTo>
                  <a:lnTo>
                    <a:pt x="15594" y="193092"/>
                  </a:lnTo>
                  <a:lnTo>
                    <a:pt x="38874" y="219287"/>
                  </a:lnTo>
                  <a:lnTo>
                    <a:pt x="40683" y="234296"/>
                  </a:lnTo>
                  <a:lnTo>
                    <a:pt x="38022" y="241257"/>
                  </a:lnTo>
                  <a:lnTo>
                    <a:pt x="27668" y="253923"/>
                  </a:lnTo>
                  <a:lnTo>
                    <a:pt x="6245" y="271449"/>
                  </a:lnTo>
                  <a:lnTo>
                    <a:pt x="2119" y="272498"/>
                  </a:lnTo>
                  <a:lnTo>
                    <a:pt x="293" y="270423"/>
                  </a:lnTo>
                  <a:lnTo>
                    <a:pt x="0" y="266266"/>
                  </a:lnTo>
                  <a:lnTo>
                    <a:pt x="4607" y="256717"/>
                  </a:lnTo>
                  <a:lnTo>
                    <a:pt x="13742" y="246309"/>
                  </a:lnTo>
                  <a:lnTo>
                    <a:pt x="74307" y="188443"/>
                  </a:lnTo>
                  <a:lnTo>
                    <a:pt x="122334" y="132965"/>
                  </a:lnTo>
                  <a:lnTo>
                    <a:pt x="128513" y="124701"/>
                  </a:lnTo>
                  <a:lnTo>
                    <a:pt x="131709" y="123815"/>
                  </a:lnTo>
                  <a:lnTo>
                    <a:pt x="132914" y="127847"/>
                  </a:lnTo>
                  <a:lnTo>
                    <a:pt x="130194" y="150677"/>
                  </a:lnTo>
                  <a:lnTo>
                    <a:pt x="125409" y="192075"/>
                  </a:lnTo>
                  <a:lnTo>
                    <a:pt x="128997" y="222408"/>
                  </a:lnTo>
                  <a:lnTo>
                    <a:pt x="133880" y="227784"/>
                  </a:lnTo>
                  <a:lnTo>
                    <a:pt x="140834" y="230444"/>
                  </a:lnTo>
                  <a:lnTo>
                    <a:pt x="155648" y="230934"/>
                  </a:lnTo>
                  <a:lnTo>
                    <a:pt x="174157" y="2246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9232108" y="956921"/>
              <a:ext cx="29220" cy="224669"/>
            </a:xfrm>
            <a:custGeom>
              <a:avLst/>
              <a:gdLst/>
              <a:ahLst/>
              <a:cxnLst/>
              <a:rect l="0" t="0" r="0" b="0"/>
              <a:pathLst>
                <a:path w="29220" h="224669">
                  <a:moveTo>
                    <a:pt x="29219" y="0"/>
                  </a:moveTo>
                  <a:lnTo>
                    <a:pt x="10472" y="34745"/>
                  </a:lnTo>
                  <a:lnTo>
                    <a:pt x="5074" y="93184"/>
                  </a:lnTo>
                  <a:lnTo>
                    <a:pt x="0" y="151749"/>
                  </a:lnTo>
                  <a:lnTo>
                    <a:pt x="3055" y="211869"/>
                  </a:lnTo>
                  <a:lnTo>
                    <a:pt x="4255" y="2246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9211401" y="1139984"/>
              <a:ext cx="99853" cy="49927"/>
            </a:xfrm>
            <a:custGeom>
              <a:avLst/>
              <a:gdLst/>
              <a:ahLst/>
              <a:cxnLst/>
              <a:rect l="0" t="0" r="0" b="0"/>
              <a:pathLst>
                <a:path w="99853" h="49927">
                  <a:moveTo>
                    <a:pt x="0" y="49926"/>
                  </a:moveTo>
                  <a:lnTo>
                    <a:pt x="4417" y="36674"/>
                  </a:lnTo>
                  <a:lnTo>
                    <a:pt x="18913" y="25237"/>
                  </a:lnTo>
                  <a:lnTo>
                    <a:pt x="55529" y="10867"/>
                  </a:lnTo>
                  <a:lnTo>
                    <a:pt x="99852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9544242" y="1173268"/>
              <a:ext cx="158746" cy="183064"/>
            </a:xfrm>
            <a:custGeom>
              <a:avLst/>
              <a:gdLst/>
              <a:ahLst/>
              <a:cxnLst/>
              <a:rect l="0" t="0" r="0" b="0"/>
              <a:pathLst>
                <a:path w="158746" h="183064">
                  <a:moveTo>
                    <a:pt x="0" y="0"/>
                  </a:moveTo>
                  <a:lnTo>
                    <a:pt x="4418" y="57908"/>
                  </a:lnTo>
                  <a:lnTo>
                    <a:pt x="7165" y="93383"/>
                  </a:lnTo>
                  <a:lnTo>
                    <a:pt x="9400" y="98313"/>
                  </a:lnTo>
                  <a:lnTo>
                    <a:pt x="12739" y="98826"/>
                  </a:lnTo>
                  <a:lnTo>
                    <a:pt x="16814" y="96395"/>
                  </a:lnTo>
                  <a:lnTo>
                    <a:pt x="23807" y="81365"/>
                  </a:lnTo>
                  <a:lnTo>
                    <a:pt x="43970" y="23066"/>
                  </a:lnTo>
                  <a:lnTo>
                    <a:pt x="48729" y="12604"/>
                  </a:lnTo>
                  <a:lnTo>
                    <a:pt x="53751" y="7478"/>
                  </a:lnTo>
                  <a:lnTo>
                    <a:pt x="58948" y="5910"/>
                  </a:lnTo>
                  <a:lnTo>
                    <a:pt x="64262" y="6713"/>
                  </a:lnTo>
                  <a:lnTo>
                    <a:pt x="68729" y="10947"/>
                  </a:lnTo>
                  <a:lnTo>
                    <a:pt x="76158" y="25514"/>
                  </a:lnTo>
                  <a:lnTo>
                    <a:pt x="81818" y="77361"/>
                  </a:lnTo>
                  <a:lnTo>
                    <a:pt x="82592" y="105265"/>
                  </a:lnTo>
                  <a:lnTo>
                    <a:pt x="85572" y="111782"/>
                  </a:lnTo>
                  <a:lnTo>
                    <a:pt x="90332" y="113353"/>
                  </a:lnTo>
                  <a:lnTo>
                    <a:pt x="96280" y="111626"/>
                  </a:lnTo>
                  <a:lnTo>
                    <a:pt x="101169" y="107702"/>
                  </a:lnTo>
                  <a:lnTo>
                    <a:pt x="133620" y="51147"/>
                  </a:lnTo>
                  <a:lnTo>
                    <a:pt x="139006" y="42419"/>
                  </a:lnTo>
                  <a:lnTo>
                    <a:pt x="144446" y="39374"/>
                  </a:lnTo>
                  <a:lnTo>
                    <a:pt x="149923" y="40118"/>
                  </a:lnTo>
                  <a:lnTo>
                    <a:pt x="155422" y="43387"/>
                  </a:lnTo>
                  <a:lnTo>
                    <a:pt x="158164" y="48340"/>
                  </a:lnTo>
                  <a:lnTo>
                    <a:pt x="158745" y="61241"/>
                  </a:lnTo>
                  <a:lnTo>
                    <a:pt x="151584" y="111128"/>
                  </a:lnTo>
                  <a:lnTo>
                    <a:pt x="146198" y="159060"/>
                  </a:lnTo>
                  <a:lnTo>
                    <a:pt x="149779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9737940" y="1203055"/>
              <a:ext cx="155787" cy="164072"/>
            </a:xfrm>
            <a:custGeom>
              <a:avLst/>
              <a:gdLst/>
              <a:ahLst/>
              <a:cxnLst/>
              <a:rect l="0" t="0" r="0" b="0"/>
              <a:pathLst>
                <a:path w="155787" h="164072">
                  <a:moveTo>
                    <a:pt x="14328" y="78386"/>
                  </a:moveTo>
                  <a:lnTo>
                    <a:pt x="5494" y="91638"/>
                  </a:lnTo>
                  <a:lnTo>
                    <a:pt x="0" y="117549"/>
                  </a:lnTo>
                  <a:lnTo>
                    <a:pt x="2790" y="144231"/>
                  </a:lnTo>
                  <a:lnTo>
                    <a:pt x="5712" y="148171"/>
                  </a:lnTo>
                  <a:lnTo>
                    <a:pt x="9508" y="148948"/>
                  </a:lnTo>
                  <a:lnTo>
                    <a:pt x="13889" y="147617"/>
                  </a:lnTo>
                  <a:lnTo>
                    <a:pt x="21221" y="136276"/>
                  </a:lnTo>
                  <a:lnTo>
                    <a:pt x="39166" y="81745"/>
                  </a:lnTo>
                  <a:lnTo>
                    <a:pt x="51294" y="24280"/>
                  </a:lnTo>
                  <a:lnTo>
                    <a:pt x="49866" y="5337"/>
                  </a:lnTo>
                  <a:lnTo>
                    <a:pt x="47266" y="1026"/>
                  </a:lnTo>
                  <a:lnTo>
                    <a:pt x="43683" y="0"/>
                  </a:lnTo>
                  <a:lnTo>
                    <a:pt x="39445" y="1166"/>
                  </a:lnTo>
                  <a:lnTo>
                    <a:pt x="35696" y="4717"/>
                  </a:lnTo>
                  <a:lnTo>
                    <a:pt x="29064" y="16058"/>
                  </a:lnTo>
                  <a:lnTo>
                    <a:pt x="27966" y="30345"/>
                  </a:lnTo>
                  <a:lnTo>
                    <a:pt x="28968" y="38038"/>
                  </a:lnTo>
                  <a:lnTo>
                    <a:pt x="33333" y="42242"/>
                  </a:lnTo>
                  <a:lnTo>
                    <a:pt x="39942" y="44120"/>
                  </a:lnTo>
                  <a:lnTo>
                    <a:pt x="64448" y="42346"/>
                  </a:lnTo>
                  <a:lnTo>
                    <a:pt x="72705" y="40491"/>
                  </a:lnTo>
                  <a:lnTo>
                    <a:pt x="80058" y="41103"/>
                  </a:lnTo>
                  <a:lnTo>
                    <a:pt x="93160" y="46715"/>
                  </a:lnTo>
                  <a:lnTo>
                    <a:pt x="97393" y="52649"/>
                  </a:lnTo>
                  <a:lnTo>
                    <a:pt x="103352" y="78671"/>
                  </a:lnTo>
                  <a:lnTo>
                    <a:pt x="104745" y="99161"/>
                  </a:lnTo>
                  <a:lnTo>
                    <a:pt x="106966" y="103331"/>
                  </a:lnTo>
                  <a:lnTo>
                    <a:pt x="110295" y="103337"/>
                  </a:lnTo>
                  <a:lnTo>
                    <a:pt x="114364" y="100568"/>
                  </a:lnTo>
                  <a:lnTo>
                    <a:pt x="118926" y="100570"/>
                  </a:lnTo>
                  <a:lnTo>
                    <a:pt x="128926" y="105504"/>
                  </a:lnTo>
                  <a:lnTo>
                    <a:pt x="131408" y="111258"/>
                  </a:lnTo>
                  <a:lnTo>
                    <a:pt x="130482" y="137025"/>
                  </a:lnTo>
                  <a:lnTo>
                    <a:pt x="126666" y="157456"/>
                  </a:lnTo>
                  <a:lnTo>
                    <a:pt x="127127" y="162535"/>
                  </a:lnTo>
                  <a:lnTo>
                    <a:pt x="129283" y="164071"/>
                  </a:lnTo>
                  <a:lnTo>
                    <a:pt x="132571" y="163246"/>
                  </a:lnTo>
                  <a:lnTo>
                    <a:pt x="138688" y="154934"/>
                  </a:lnTo>
                  <a:lnTo>
                    <a:pt x="150149" y="126997"/>
                  </a:lnTo>
                  <a:lnTo>
                    <a:pt x="152028" y="126511"/>
                  </a:lnTo>
                  <a:lnTo>
                    <a:pt x="155045" y="149085"/>
                  </a:lnTo>
                  <a:lnTo>
                    <a:pt x="155786" y="16159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9976937" y="1015168"/>
              <a:ext cx="33285" cy="191385"/>
            </a:xfrm>
            <a:custGeom>
              <a:avLst/>
              <a:gdLst/>
              <a:ahLst/>
              <a:cxnLst/>
              <a:rect l="0" t="0" r="0" b="0"/>
              <a:pathLst>
                <a:path w="33285" h="191385">
                  <a:moveTo>
                    <a:pt x="33284" y="0"/>
                  </a:moveTo>
                  <a:lnTo>
                    <a:pt x="18891" y="53041"/>
                  </a:lnTo>
                  <a:lnTo>
                    <a:pt x="10295" y="106735"/>
                  </a:lnTo>
                  <a:lnTo>
                    <a:pt x="1538" y="168092"/>
                  </a:lnTo>
                  <a:lnTo>
                    <a:pt x="0" y="1913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9953130" y="1298084"/>
              <a:ext cx="23808" cy="66569"/>
            </a:xfrm>
            <a:custGeom>
              <a:avLst/>
              <a:gdLst/>
              <a:ahLst/>
              <a:cxnLst/>
              <a:rect l="0" t="0" r="0" b="0"/>
              <a:pathLst>
                <a:path w="23808" h="66569">
                  <a:moveTo>
                    <a:pt x="7165" y="66568"/>
                  </a:moveTo>
                  <a:lnTo>
                    <a:pt x="0" y="20241"/>
                  </a:lnTo>
                  <a:lnTo>
                    <a:pt x="2389" y="13494"/>
                  </a:lnTo>
                  <a:lnTo>
                    <a:pt x="6755" y="8996"/>
                  </a:lnTo>
                  <a:lnTo>
                    <a:pt x="23807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10043506" y="1389615"/>
              <a:ext cx="8321" cy="1"/>
            </a:xfrm>
            <a:custGeom>
              <a:avLst/>
              <a:gdLst/>
              <a:ahLst/>
              <a:cxnLst/>
              <a:rect l="0" t="0" r="0" b="0"/>
              <a:pathLst>
                <a:path w="8321" h="1">
                  <a:moveTo>
                    <a:pt x="0" y="0"/>
                  </a:moveTo>
                  <a:lnTo>
                    <a:pt x="832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9217530" y="1197717"/>
              <a:ext cx="10514" cy="183578"/>
            </a:xfrm>
            <a:custGeom>
              <a:avLst/>
              <a:gdLst/>
              <a:ahLst/>
              <a:cxnLst/>
              <a:rect l="0" t="0" r="0" b="0"/>
              <a:pathLst>
                <a:path w="10514" h="183578">
                  <a:moveTo>
                    <a:pt x="10513" y="8835"/>
                  </a:moveTo>
                  <a:lnTo>
                    <a:pt x="1678" y="0"/>
                  </a:lnTo>
                  <a:lnTo>
                    <a:pt x="0" y="2021"/>
                  </a:lnTo>
                  <a:lnTo>
                    <a:pt x="3951" y="36013"/>
                  </a:lnTo>
                  <a:lnTo>
                    <a:pt x="9217" y="87449"/>
                  </a:lnTo>
                  <a:lnTo>
                    <a:pt x="9332" y="142536"/>
                  </a:lnTo>
                  <a:lnTo>
                    <a:pt x="2192" y="18357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9161474" y="1189910"/>
              <a:ext cx="74890" cy="41606"/>
            </a:xfrm>
            <a:custGeom>
              <a:avLst/>
              <a:gdLst/>
              <a:ahLst/>
              <a:cxnLst/>
              <a:rect l="0" t="0" r="0" b="0"/>
              <a:pathLst>
                <a:path w="74890" h="41606">
                  <a:moveTo>
                    <a:pt x="0" y="41605"/>
                  </a:moveTo>
                  <a:lnTo>
                    <a:pt x="58680" y="6902"/>
                  </a:lnTo>
                  <a:lnTo>
                    <a:pt x="74889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931957" y="2929009"/>
            <a:ext cx="1855595" cy="1083297"/>
            <a:chOff x="931957" y="2929009"/>
            <a:chExt cx="1855595" cy="1083297"/>
          </a:xfrm>
        </p:grpSpPr>
        <p:sp>
          <p:nvSpPr>
            <p:cNvPr id="173" name="Freeform 172"/>
            <p:cNvSpPr/>
            <p:nvPr/>
          </p:nvSpPr>
          <p:spPr>
            <a:xfrm>
              <a:off x="931957" y="2929009"/>
              <a:ext cx="274596" cy="324522"/>
            </a:xfrm>
            <a:custGeom>
              <a:avLst/>
              <a:gdLst/>
              <a:ahLst/>
              <a:cxnLst/>
              <a:rect l="0" t="0" r="0" b="0"/>
              <a:pathLst>
                <a:path w="274596" h="324522">
                  <a:moveTo>
                    <a:pt x="0" y="0"/>
                  </a:moveTo>
                  <a:lnTo>
                    <a:pt x="60689" y="52520"/>
                  </a:lnTo>
                  <a:lnTo>
                    <a:pt x="116638" y="108325"/>
                  </a:lnTo>
                  <a:lnTo>
                    <a:pt x="159270" y="162531"/>
                  </a:lnTo>
                  <a:lnTo>
                    <a:pt x="202223" y="224441"/>
                  </a:lnTo>
                  <a:lnTo>
                    <a:pt x="241296" y="287023"/>
                  </a:lnTo>
                  <a:lnTo>
                    <a:pt x="274595" y="3245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281441" y="3203604"/>
              <a:ext cx="108175" cy="471015"/>
            </a:xfrm>
            <a:custGeom>
              <a:avLst/>
              <a:gdLst/>
              <a:ahLst/>
              <a:cxnLst/>
              <a:rect l="0" t="0" r="0" b="0"/>
              <a:pathLst>
                <a:path w="108175" h="471015">
                  <a:moveTo>
                    <a:pt x="108174" y="0"/>
                  </a:moveTo>
                  <a:lnTo>
                    <a:pt x="95812" y="14210"/>
                  </a:lnTo>
                  <a:lnTo>
                    <a:pt x="80636" y="55119"/>
                  </a:lnTo>
                  <a:lnTo>
                    <a:pt x="73181" y="108492"/>
                  </a:lnTo>
                  <a:lnTo>
                    <a:pt x="61721" y="164613"/>
                  </a:lnTo>
                  <a:lnTo>
                    <a:pt x="58705" y="226291"/>
                  </a:lnTo>
                  <a:lnTo>
                    <a:pt x="58338" y="274367"/>
                  </a:lnTo>
                  <a:lnTo>
                    <a:pt x="58275" y="324042"/>
                  </a:lnTo>
                  <a:lnTo>
                    <a:pt x="57331" y="373381"/>
                  </a:lnTo>
                  <a:lnTo>
                    <a:pt x="49198" y="429470"/>
                  </a:lnTo>
                  <a:lnTo>
                    <a:pt x="43131" y="451602"/>
                  </a:lnTo>
                  <a:lnTo>
                    <a:pt x="34271" y="467601"/>
                  </a:lnTo>
                  <a:lnTo>
                    <a:pt x="29319" y="470759"/>
                  </a:lnTo>
                  <a:lnTo>
                    <a:pt x="24169" y="471014"/>
                  </a:lnTo>
                  <a:lnTo>
                    <a:pt x="18887" y="469335"/>
                  </a:lnTo>
                  <a:lnTo>
                    <a:pt x="10552" y="462539"/>
                  </a:lnTo>
                  <a:lnTo>
                    <a:pt x="0" y="44933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1248157" y="3444914"/>
              <a:ext cx="133138" cy="24964"/>
            </a:xfrm>
            <a:custGeom>
              <a:avLst/>
              <a:gdLst/>
              <a:ahLst/>
              <a:cxnLst/>
              <a:rect l="0" t="0" r="0" b="0"/>
              <a:pathLst>
                <a:path w="133138" h="24964">
                  <a:moveTo>
                    <a:pt x="0" y="24963"/>
                  </a:moveTo>
                  <a:lnTo>
                    <a:pt x="46327" y="6217"/>
                  </a:lnTo>
                  <a:lnTo>
                    <a:pt x="108351" y="819"/>
                  </a:lnTo>
                  <a:lnTo>
                    <a:pt x="133137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1470510" y="3413295"/>
              <a:ext cx="127112" cy="214683"/>
            </a:xfrm>
            <a:custGeom>
              <a:avLst/>
              <a:gdLst/>
              <a:ahLst/>
              <a:cxnLst/>
              <a:rect l="0" t="0" r="0" b="0"/>
              <a:pathLst>
                <a:path w="127112" h="214683">
                  <a:moveTo>
                    <a:pt x="2316" y="81545"/>
                  </a:moveTo>
                  <a:lnTo>
                    <a:pt x="60996" y="57568"/>
                  </a:lnTo>
                  <a:lnTo>
                    <a:pt x="81237" y="42184"/>
                  </a:lnTo>
                  <a:lnTo>
                    <a:pt x="94528" y="21498"/>
                  </a:lnTo>
                  <a:lnTo>
                    <a:pt x="94301" y="14701"/>
                  </a:lnTo>
                  <a:lnTo>
                    <a:pt x="91376" y="8321"/>
                  </a:lnTo>
                  <a:lnTo>
                    <a:pt x="86652" y="2219"/>
                  </a:lnTo>
                  <a:lnTo>
                    <a:pt x="80730" y="0"/>
                  </a:lnTo>
                  <a:lnTo>
                    <a:pt x="74007" y="369"/>
                  </a:lnTo>
                  <a:lnTo>
                    <a:pt x="58217" y="6636"/>
                  </a:lnTo>
                  <a:lnTo>
                    <a:pt x="38872" y="18666"/>
                  </a:lnTo>
                  <a:lnTo>
                    <a:pt x="22877" y="38190"/>
                  </a:lnTo>
                  <a:lnTo>
                    <a:pt x="1960" y="83973"/>
                  </a:lnTo>
                  <a:lnTo>
                    <a:pt x="0" y="103890"/>
                  </a:lnTo>
                  <a:lnTo>
                    <a:pt x="3136" y="121986"/>
                  </a:lnTo>
                  <a:lnTo>
                    <a:pt x="10693" y="139275"/>
                  </a:lnTo>
                  <a:lnTo>
                    <a:pt x="18071" y="144995"/>
                  </a:lnTo>
                  <a:lnTo>
                    <a:pt x="38596" y="151351"/>
                  </a:lnTo>
                  <a:lnTo>
                    <a:pt x="71723" y="150511"/>
                  </a:lnTo>
                  <a:lnTo>
                    <a:pt x="100544" y="139989"/>
                  </a:lnTo>
                  <a:lnTo>
                    <a:pt x="122233" y="125161"/>
                  </a:lnTo>
                  <a:lnTo>
                    <a:pt x="125715" y="124491"/>
                  </a:lnTo>
                  <a:lnTo>
                    <a:pt x="127111" y="126818"/>
                  </a:lnTo>
                  <a:lnTo>
                    <a:pt x="122710" y="154899"/>
                  </a:lnTo>
                  <a:lnTo>
                    <a:pt x="114786" y="193285"/>
                  </a:lnTo>
                  <a:lnTo>
                    <a:pt x="118810" y="21468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1639246" y="3361703"/>
              <a:ext cx="24965" cy="16644"/>
            </a:xfrm>
            <a:custGeom>
              <a:avLst/>
              <a:gdLst/>
              <a:ahLst/>
              <a:cxnLst/>
              <a:rect l="0" t="0" r="0" b="0"/>
              <a:pathLst>
                <a:path w="24965" h="16644">
                  <a:moveTo>
                    <a:pt x="0" y="16643"/>
                  </a:moveTo>
                  <a:lnTo>
                    <a:pt x="12362" y="5205"/>
                  </a:lnTo>
                  <a:lnTo>
                    <a:pt x="24964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1693816" y="3311777"/>
              <a:ext cx="86889" cy="391091"/>
            </a:xfrm>
            <a:custGeom>
              <a:avLst/>
              <a:gdLst/>
              <a:ahLst/>
              <a:cxnLst/>
              <a:rect l="0" t="0" r="0" b="0"/>
              <a:pathLst>
                <a:path w="86889" h="391091">
                  <a:moveTo>
                    <a:pt x="86888" y="0"/>
                  </a:moveTo>
                  <a:lnTo>
                    <a:pt x="82471" y="50744"/>
                  </a:lnTo>
                  <a:lnTo>
                    <a:pt x="63444" y="105451"/>
                  </a:lnTo>
                  <a:lnTo>
                    <a:pt x="42951" y="166913"/>
                  </a:lnTo>
                  <a:lnTo>
                    <a:pt x="20846" y="226447"/>
                  </a:lnTo>
                  <a:lnTo>
                    <a:pt x="6521" y="286095"/>
                  </a:lnTo>
                  <a:lnTo>
                    <a:pt x="0" y="321046"/>
                  </a:lnTo>
                  <a:lnTo>
                    <a:pt x="1427" y="343625"/>
                  </a:lnTo>
                  <a:lnTo>
                    <a:pt x="7608" y="361057"/>
                  </a:lnTo>
                  <a:lnTo>
                    <a:pt x="11846" y="368294"/>
                  </a:lnTo>
                  <a:lnTo>
                    <a:pt x="23950" y="378801"/>
                  </a:lnTo>
                  <a:lnTo>
                    <a:pt x="45283" y="39109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2096904" y="3478198"/>
              <a:ext cx="49927" cy="306028"/>
            </a:xfrm>
            <a:custGeom>
              <a:avLst/>
              <a:gdLst/>
              <a:ahLst/>
              <a:cxnLst/>
              <a:rect l="0" t="0" r="0" b="0"/>
              <a:pathLst>
                <a:path w="49927" h="306028">
                  <a:moveTo>
                    <a:pt x="49926" y="0"/>
                  </a:moveTo>
                  <a:lnTo>
                    <a:pt x="45509" y="55162"/>
                  </a:lnTo>
                  <a:lnTo>
                    <a:pt x="41452" y="109961"/>
                  </a:lnTo>
                  <a:lnTo>
                    <a:pt x="34542" y="168700"/>
                  </a:lnTo>
                  <a:lnTo>
                    <a:pt x="24398" y="224604"/>
                  </a:lnTo>
                  <a:lnTo>
                    <a:pt x="16739" y="280133"/>
                  </a:lnTo>
                  <a:lnTo>
                    <a:pt x="12679" y="302328"/>
                  </a:lnTo>
                  <a:lnTo>
                    <a:pt x="10302" y="306027"/>
                  </a:lnTo>
                  <a:lnTo>
                    <a:pt x="7792" y="304796"/>
                  </a:lnTo>
                  <a:lnTo>
                    <a:pt x="0" y="29123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2088583" y="3594693"/>
              <a:ext cx="91533" cy="16643"/>
            </a:xfrm>
            <a:custGeom>
              <a:avLst/>
              <a:gdLst/>
              <a:ahLst/>
              <a:cxnLst/>
              <a:rect l="0" t="0" r="0" b="0"/>
              <a:pathLst>
                <a:path w="91533" h="16643">
                  <a:moveTo>
                    <a:pt x="0" y="0"/>
                  </a:moveTo>
                  <a:lnTo>
                    <a:pt x="62473" y="13269"/>
                  </a:lnTo>
                  <a:lnTo>
                    <a:pt x="91532" y="166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218802" y="3719509"/>
              <a:ext cx="19561" cy="77496"/>
            </a:xfrm>
            <a:custGeom>
              <a:avLst/>
              <a:gdLst/>
              <a:ahLst/>
              <a:cxnLst/>
              <a:rect l="0" t="0" r="0" b="0"/>
              <a:pathLst>
                <a:path w="19561" h="77496">
                  <a:moveTo>
                    <a:pt x="19560" y="0"/>
                  </a:moveTo>
                  <a:lnTo>
                    <a:pt x="5367" y="57679"/>
                  </a:lnTo>
                  <a:lnTo>
                    <a:pt x="0" y="74637"/>
                  </a:lnTo>
                  <a:lnTo>
                    <a:pt x="48" y="77495"/>
                  </a:lnTo>
                  <a:lnTo>
                    <a:pt x="1929" y="76626"/>
                  </a:lnTo>
                  <a:lnTo>
                    <a:pt x="11239" y="6656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2331685" y="3478198"/>
              <a:ext cx="54847" cy="399412"/>
            </a:xfrm>
            <a:custGeom>
              <a:avLst/>
              <a:gdLst/>
              <a:ahLst/>
              <a:cxnLst/>
              <a:rect l="0" t="0" r="0" b="0"/>
              <a:pathLst>
                <a:path w="54847" h="399412">
                  <a:moveTo>
                    <a:pt x="31493" y="0"/>
                  </a:moveTo>
                  <a:lnTo>
                    <a:pt x="44745" y="4418"/>
                  </a:lnTo>
                  <a:lnTo>
                    <a:pt x="48648" y="9417"/>
                  </a:lnTo>
                  <a:lnTo>
                    <a:pt x="52986" y="24834"/>
                  </a:lnTo>
                  <a:lnTo>
                    <a:pt x="54846" y="69659"/>
                  </a:lnTo>
                  <a:lnTo>
                    <a:pt x="39557" y="132831"/>
                  </a:lnTo>
                  <a:lnTo>
                    <a:pt x="28668" y="184030"/>
                  </a:lnTo>
                  <a:lnTo>
                    <a:pt x="14844" y="239246"/>
                  </a:lnTo>
                  <a:lnTo>
                    <a:pt x="4794" y="302573"/>
                  </a:lnTo>
                  <a:lnTo>
                    <a:pt x="0" y="361729"/>
                  </a:lnTo>
                  <a:lnTo>
                    <a:pt x="5109" y="387013"/>
                  </a:lnTo>
                  <a:lnTo>
                    <a:pt x="14851" y="39941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2421425" y="3769435"/>
              <a:ext cx="149780" cy="175199"/>
            </a:xfrm>
            <a:custGeom>
              <a:avLst/>
              <a:gdLst/>
              <a:ahLst/>
              <a:cxnLst/>
              <a:rect l="0" t="0" r="0" b="0"/>
              <a:pathLst>
                <a:path w="149780" h="175199">
                  <a:moveTo>
                    <a:pt x="0" y="0"/>
                  </a:moveTo>
                  <a:lnTo>
                    <a:pt x="8835" y="8835"/>
                  </a:lnTo>
                  <a:lnTo>
                    <a:pt x="31998" y="18746"/>
                  </a:lnTo>
                  <a:lnTo>
                    <a:pt x="62284" y="18704"/>
                  </a:lnTo>
                  <a:lnTo>
                    <a:pt x="92534" y="12255"/>
                  </a:lnTo>
                  <a:lnTo>
                    <a:pt x="85197" y="14076"/>
                  </a:lnTo>
                  <a:lnTo>
                    <a:pt x="64691" y="29134"/>
                  </a:lnTo>
                  <a:lnTo>
                    <a:pt x="45466" y="55579"/>
                  </a:lnTo>
                  <a:lnTo>
                    <a:pt x="36894" y="91255"/>
                  </a:lnTo>
                  <a:lnTo>
                    <a:pt x="39819" y="115139"/>
                  </a:lnTo>
                  <a:lnTo>
                    <a:pt x="47283" y="136232"/>
                  </a:lnTo>
                  <a:lnTo>
                    <a:pt x="56765" y="151771"/>
                  </a:lnTo>
                  <a:lnTo>
                    <a:pt x="81333" y="170915"/>
                  </a:lnTo>
                  <a:lnTo>
                    <a:pt x="101484" y="175198"/>
                  </a:lnTo>
                  <a:lnTo>
                    <a:pt x="128689" y="172412"/>
                  </a:lnTo>
                  <a:lnTo>
                    <a:pt x="149779" y="1664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2675407" y="3578051"/>
              <a:ext cx="112145" cy="434255"/>
            </a:xfrm>
            <a:custGeom>
              <a:avLst/>
              <a:gdLst/>
              <a:ahLst/>
              <a:cxnLst/>
              <a:rect l="0" t="0" r="0" b="0"/>
              <a:pathLst>
                <a:path w="112145" h="434255">
                  <a:moveTo>
                    <a:pt x="28934" y="0"/>
                  </a:moveTo>
                  <a:lnTo>
                    <a:pt x="35520" y="29620"/>
                  </a:lnTo>
                  <a:lnTo>
                    <a:pt x="34275" y="57162"/>
                  </a:lnTo>
                  <a:lnTo>
                    <a:pt x="28713" y="117790"/>
                  </a:lnTo>
                  <a:lnTo>
                    <a:pt x="21862" y="176955"/>
                  </a:lnTo>
                  <a:lnTo>
                    <a:pt x="18312" y="232915"/>
                  </a:lnTo>
                  <a:lnTo>
                    <a:pt x="7366" y="288453"/>
                  </a:lnTo>
                  <a:lnTo>
                    <a:pt x="0" y="343936"/>
                  </a:lnTo>
                  <a:lnTo>
                    <a:pt x="1356" y="381638"/>
                  </a:lnTo>
                  <a:lnTo>
                    <a:pt x="12031" y="413252"/>
                  </a:lnTo>
                  <a:lnTo>
                    <a:pt x="26660" y="426519"/>
                  </a:lnTo>
                  <a:lnTo>
                    <a:pt x="35739" y="431351"/>
                  </a:lnTo>
                  <a:lnTo>
                    <a:pt x="53223" y="434254"/>
                  </a:lnTo>
                  <a:lnTo>
                    <a:pt x="61769" y="433734"/>
                  </a:lnTo>
                  <a:lnTo>
                    <a:pt x="112144" y="40773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2304930" y="3561409"/>
              <a:ext cx="149780" cy="33285"/>
            </a:xfrm>
            <a:custGeom>
              <a:avLst/>
              <a:gdLst/>
              <a:ahLst/>
              <a:cxnLst/>
              <a:rect l="0" t="0" r="0" b="0"/>
              <a:pathLst>
                <a:path w="149780" h="33285">
                  <a:moveTo>
                    <a:pt x="0" y="0"/>
                  </a:moveTo>
                  <a:lnTo>
                    <a:pt x="57909" y="4417"/>
                  </a:lnTo>
                  <a:lnTo>
                    <a:pt x="111965" y="19324"/>
                  </a:lnTo>
                  <a:lnTo>
                    <a:pt x="149779" y="332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557510" y="5516855"/>
            <a:ext cx="5393916" cy="1017299"/>
            <a:chOff x="557510" y="5516855"/>
            <a:chExt cx="5393916" cy="1017299"/>
          </a:xfrm>
        </p:grpSpPr>
        <p:sp>
          <p:nvSpPr>
            <p:cNvPr id="187" name="Freeform 186"/>
            <p:cNvSpPr/>
            <p:nvPr/>
          </p:nvSpPr>
          <p:spPr>
            <a:xfrm>
              <a:off x="557510" y="6045637"/>
              <a:ext cx="173951" cy="286682"/>
            </a:xfrm>
            <a:custGeom>
              <a:avLst/>
              <a:gdLst/>
              <a:ahLst/>
              <a:cxnLst/>
              <a:rect l="0" t="0" r="0" b="0"/>
              <a:pathLst>
                <a:path w="173951" h="286682">
                  <a:moveTo>
                    <a:pt x="0" y="86975"/>
                  </a:moveTo>
                  <a:lnTo>
                    <a:pt x="8835" y="95810"/>
                  </a:lnTo>
                  <a:lnTo>
                    <a:pt x="23034" y="100148"/>
                  </a:lnTo>
                  <a:lnTo>
                    <a:pt x="41673" y="101151"/>
                  </a:lnTo>
                  <a:lnTo>
                    <a:pt x="99097" y="91833"/>
                  </a:lnTo>
                  <a:lnTo>
                    <a:pt x="139282" y="79580"/>
                  </a:lnTo>
                  <a:lnTo>
                    <a:pt x="159290" y="67047"/>
                  </a:lnTo>
                  <a:lnTo>
                    <a:pt x="167215" y="59821"/>
                  </a:lnTo>
                  <a:lnTo>
                    <a:pt x="171573" y="51306"/>
                  </a:lnTo>
                  <a:lnTo>
                    <a:pt x="173950" y="31983"/>
                  </a:lnTo>
                  <a:lnTo>
                    <a:pt x="171440" y="23502"/>
                  </a:lnTo>
                  <a:lnTo>
                    <a:pt x="161255" y="9147"/>
                  </a:lnTo>
                  <a:lnTo>
                    <a:pt x="142552" y="1534"/>
                  </a:lnTo>
                  <a:lnTo>
                    <a:pt x="118830" y="0"/>
                  </a:lnTo>
                  <a:lnTo>
                    <a:pt x="92878" y="5482"/>
                  </a:lnTo>
                  <a:lnTo>
                    <a:pt x="56695" y="27799"/>
                  </a:lnTo>
                  <a:lnTo>
                    <a:pt x="25547" y="56110"/>
                  </a:lnTo>
                  <a:lnTo>
                    <a:pt x="16594" y="71408"/>
                  </a:lnTo>
                  <a:lnTo>
                    <a:pt x="10772" y="108867"/>
                  </a:lnTo>
                  <a:lnTo>
                    <a:pt x="16373" y="159786"/>
                  </a:lnTo>
                  <a:lnTo>
                    <a:pt x="34327" y="213949"/>
                  </a:lnTo>
                  <a:lnTo>
                    <a:pt x="55680" y="247762"/>
                  </a:lnTo>
                  <a:lnTo>
                    <a:pt x="76594" y="266417"/>
                  </a:lnTo>
                  <a:lnTo>
                    <a:pt x="109193" y="279239"/>
                  </a:lnTo>
                  <a:lnTo>
                    <a:pt x="149779" y="28668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882031" y="6190860"/>
              <a:ext cx="8322" cy="232990"/>
            </a:xfrm>
            <a:custGeom>
              <a:avLst/>
              <a:gdLst/>
              <a:ahLst/>
              <a:cxnLst/>
              <a:rect l="0" t="0" r="0" b="0"/>
              <a:pathLst>
                <a:path w="8322" h="232990">
                  <a:moveTo>
                    <a:pt x="0" y="0"/>
                  </a:moveTo>
                  <a:lnTo>
                    <a:pt x="0" y="55162"/>
                  </a:lnTo>
                  <a:lnTo>
                    <a:pt x="6586" y="115723"/>
                  </a:lnTo>
                  <a:lnTo>
                    <a:pt x="7978" y="173973"/>
                  </a:lnTo>
                  <a:lnTo>
                    <a:pt x="8321" y="2329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840426" y="6257428"/>
              <a:ext cx="124817" cy="58249"/>
            </a:xfrm>
            <a:custGeom>
              <a:avLst/>
              <a:gdLst/>
              <a:ahLst/>
              <a:cxnLst/>
              <a:rect l="0" t="0" r="0" b="0"/>
              <a:pathLst>
                <a:path w="124817" h="58249">
                  <a:moveTo>
                    <a:pt x="0" y="58248"/>
                  </a:moveTo>
                  <a:lnTo>
                    <a:pt x="57162" y="32338"/>
                  </a:lnTo>
                  <a:lnTo>
                    <a:pt x="105613" y="8969"/>
                  </a:lnTo>
                  <a:lnTo>
                    <a:pt x="124816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970655" y="6143254"/>
              <a:ext cx="393998" cy="390900"/>
            </a:xfrm>
            <a:custGeom>
              <a:avLst/>
              <a:gdLst/>
              <a:ahLst/>
              <a:cxnLst/>
              <a:rect l="0" t="0" r="0" b="0"/>
              <a:pathLst>
                <a:path w="393998" h="390900">
                  <a:moveTo>
                    <a:pt x="69476" y="172422"/>
                  </a:moveTo>
                  <a:lnTo>
                    <a:pt x="50152" y="229583"/>
                  </a:lnTo>
                  <a:lnTo>
                    <a:pt x="28366" y="287086"/>
                  </a:lnTo>
                  <a:lnTo>
                    <a:pt x="12457" y="339508"/>
                  </a:lnTo>
                  <a:lnTo>
                    <a:pt x="0" y="390578"/>
                  </a:lnTo>
                  <a:lnTo>
                    <a:pt x="44" y="390899"/>
                  </a:lnTo>
                  <a:lnTo>
                    <a:pt x="14322" y="334733"/>
                  </a:lnTo>
                  <a:lnTo>
                    <a:pt x="30378" y="271368"/>
                  </a:lnTo>
                  <a:lnTo>
                    <a:pt x="46138" y="216621"/>
                  </a:lnTo>
                  <a:lnTo>
                    <a:pt x="70055" y="154021"/>
                  </a:lnTo>
                  <a:lnTo>
                    <a:pt x="97289" y="92849"/>
                  </a:lnTo>
                  <a:lnTo>
                    <a:pt x="121883" y="50242"/>
                  </a:lnTo>
                  <a:lnTo>
                    <a:pt x="148759" y="19260"/>
                  </a:lnTo>
                  <a:lnTo>
                    <a:pt x="170630" y="5512"/>
                  </a:lnTo>
                  <a:lnTo>
                    <a:pt x="199095" y="0"/>
                  </a:lnTo>
                  <a:lnTo>
                    <a:pt x="217691" y="6108"/>
                  </a:lnTo>
                  <a:lnTo>
                    <a:pt x="226534" y="11620"/>
                  </a:lnTo>
                  <a:lnTo>
                    <a:pt x="238824" y="27605"/>
                  </a:lnTo>
                  <a:lnTo>
                    <a:pt x="243396" y="37046"/>
                  </a:lnTo>
                  <a:lnTo>
                    <a:pt x="246010" y="57397"/>
                  </a:lnTo>
                  <a:lnTo>
                    <a:pt x="243165" y="78770"/>
                  </a:lnTo>
                  <a:lnTo>
                    <a:pt x="221159" y="129259"/>
                  </a:lnTo>
                  <a:lnTo>
                    <a:pt x="208082" y="141836"/>
                  </a:lnTo>
                  <a:lnTo>
                    <a:pt x="200712" y="146484"/>
                  </a:lnTo>
                  <a:lnTo>
                    <a:pt x="199496" y="149582"/>
                  </a:lnTo>
                  <a:lnTo>
                    <a:pt x="202384" y="151649"/>
                  </a:lnTo>
                  <a:lnTo>
                    <a:pt x="208008" y="153026"/>
                  </a:lnTo>
                  <a:lnTo>
                    <a:pt x="233592" y="150546"/>
                  </a:lnTo>
                  <a:lnTo>
                    <a:pt x="287731" y="134782"/>
                  </a:lnTo>
                  <a:lnTo>
                    <a:pt x="348990" y="108419"/>
                  </a:lnTo>
                  <a:lnTo>
                    <a:pt x="355672" y="101092"/>
                  </a:lnTo>
                  <a:lnTo>
                    <a:pt x="363095" y="83088"/>
                  </a:lnTo>
                  <a:lnTo>
                    <a:pt x="362301" y="75884"/>
                  </a:lnTo>
                  <a:lnTo>
                    <a:pt x="358998" y="70156"/>
                  </a:lnTo>
                  <a:lnTo>
                    <a:pt x="354022" y="65413"/>
                  </a:lnTo>
                  <a:lnTo>
                    <a:pt x="347007" y="64100"/>
                  </a:lnTo>
                  <a:lnTo>
                    <a:pt x="329350" y="67572"/>
                  </a:lnTo>
                  <a:lnTo>
                    <a:pt x="322237" y="72012"/>
                  </a:lnTo>
                  <a:lnTo>
                    <a:pt x="311869" y="84341"/>
                  </a:lnTo>
                  <a:lnTo>
                    <a:pt x="306645" y="101531"/>
                  </a:lnTo>
                  <a:lnTo>
                    <a:pt x="305252" y="111293"/>
                  </a:lnTo>
                  <a:lnTo>
                    <a:pt x="308635" y="129536"/>
                  </a:lnTo>
                  <a:lnTo>
                    <a:pt x="317227" y="145965"/>
                  </a:lnTo>
                  <a:lnTo>
                    <a:pt x="330291" y="159431"/>
                  </a:lnTo>
                  <a:lnTo>
                    <a:pt x="347808" y="166648"/>
                  </a:lnTo>
                  <a:lnTo>
                    <a:pt x="366072" y="168931"/>
                  </a:lnTo>
                  <a:lnTo>
                    <a:pt x="393997" y="16410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1420483" y="6174020"/>
              <a:ext cx="62535" cy="174941"/>
            </a:xfrm>
            <a:custGeom>
              <a:avLst/>
              <a:gdLst/>
              <a:ahLst/>
              <a:cxnLst/>
              <a:rect l="0" t="0" r="0" b="0"/>
              <a:pathLst>
                <a:path w="62535" h="174941">
                  <a:moveTo>
                    <a:pt x="27379" y="75087"/>
                  </a:moveTo>
                  <a:lnTo>
                    <a:pt x="50543" y="47506"/>
                  </a:lnTo>
                  <a:lnTo>
                    <a:pt x="62082" y="24385"/>
                  </a:lnTo>
                  <a:lnTo>
                    <a:pt x="62534" y="17247"/>
                  </a:lnTo>
                  <a:lnTo>
                    <a:pt x="58105" y="4385"/>
                  </a:lnTo>
                  <a:lnTo>
                    <a:pt x="52486" y="1140"/>
                  </a:lnTo>
                  <a:lnTo>
                    <a:pt x="36380" y="0"/>
                  </a:lnTo>
                  <a:lnTo>
                    <a:pt x="28757" y="2840"/>
                  </a:lnTo>
                  <a:lnTo>
                    <a:pt x="15356" y="13391"/>
                  </a:lnTo>
                  <a:lnTo>
                    <a:pt x="1833" y="34925"/>
                  </a:lnTo>
                  <a:lnTo>
                    <a:pt x="0" y="55697"/>
                  </a:lnTo>
                  <a:lnTo>
                    <a:pt x="6631" y="93380"/>
                  </a:lnTo>
                  <a:lnTo>
                    <a:pt x="22773" y="131358"/>
                  </a:lnTo>
                  <a:lnTo>
                    <a:pt x="42657" y="158637"/>
                  </a:lnTo>
                  <a:lnTo>
                    <a:pt x="60664" y="17494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1655889" y="5957870"/>
              <a:ext cx="66569" cy="291238"/>
            </a:xfrm>
            <a:custGeom>
              <a:avLst/>
              <a:gdLst/>
              <a:ahLst/>
              <a:cxnLst/>
              <a:rect l="0" t="0" r="0" b="0"/>
              <a:pathLst>
                <a:path w="66569" h="291238">
                  <a:moveTo>
                    <a:pt x="66568" y="0"/>
                  </a:moveTo>
                  <a:lnTo>
                    <a:pt x="49709" y="58383"/>
                  </a:lnTo>
                  <a:lnTo>
                    <a:pt x="44006" y="85716"/>
                  </a:lnTo>
                  <a:lnTo>
                    <a:pt x="34353" y="139939"/>
                  </a:lnTo>
                  <a:lnTo>
                    <a:pt x="14922" y="201366"/>
                  </a:lnTo>
                  <a:lnTo>
                    <a:pt x="2604" y="257806"/>
                  </a:lnTo>
                  <a:lnTo>
                    <a:pt x="0" y="2912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1655889" y="6174218"/>
              <a:ext cx="33285" cy="1"/>
            </a:xfrm>
            <a:custGeom>
              <a:avLst/>
              <a:gdLst/>
              <a:ahLst/>
              <a:cxnLst/>
              <a:rect l="0" t="0" r="0" b="0"/>
              <a:pathLst>
                <a:path w="33285" h="1">
                  <a:moveTo>
                    <a:pt x="0" y="0"/>
                  </a:moveTo>
                  <a:lnTo>
                    <a:pt x="3328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1780704" y="6348960"/>
              <a:ext cx="8322" cy="24964"/>
            </a:xfrm>
            <a:custGeom>
              <a:avLst/>
              <a:gdLst/>
              <a:ahLst/>
              <a:cxnLst/>
              <a:rect l="0" t="0" r="0" b="0"/>
              <a:pathLst>
                <a:path w="8322" h="24964">
                  <a:moveTo>
                    <a:pt x="0" y="0"/>
                  </a:moveTo>
                  <a:lnTo>
                    <a:pt x="925" y="21950"/>
                  </a:lnTo>
                  <a:lnTo>
                    <a:pt x="2466" y="23878"/>
                  </a:lnTo>
                  <a:lnTo>
                    <a:pt x="8321" y="249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2315394" y="6030256"/>
              <a:ext cx="157395" cy="250792"/>
            </a:xfrm>
            <a:custGeom>
              <a:avLst/>
              <a:gdLst/>
              <a:ahLst/>
              <a:cxnLst/>
              <a:rect l="0" t="0" r="0" b="0"/>
              <a:pathLst>
                <a:path w="157395" h="250792">
                  <a:moveTo>
                    <a:pt x="106031" y="94036"/>
                  </a:moveTo>
                  <a:lnTo>
                    <a:pt x="92779" y="85201"/>
                  </a:lnTo>
                  <a:lnTo>
                    <a:pt x="78877" y="83329"/>
                  </a:lnTo>
                  <a:lnTo>
                    <a:pt x="63452" y="86504"/>
                  </a:lnTo>
                  <a:lnTo>
                    <a:pt x="47351" y="94078"/>
                  </a:lnTo>
                  <a:lnTo>
                    <a:pt x="33415" y="108539"/>
                  </a:lnTo>
                  <a:lnTo>
                    <a:pt x="10347" y="152001"/>
                  </a:lnTo>
                  <a:lnTo>
                    <a:pt x="1969" y="178087"/>
                  </a:lnTo>
                  <a:lnTo>
                    <a:pt x="0" y="208828"/>
                  </a:lnTo>
                  <a:lnTo>
                    <a:pt x="2816" y="230422"/>
                  </a:lnTo>
                  <a:lnTo>
                    <a:pt x="7635" y="238585"/>
                  </a:lnTo>
                  <a:lnTo>
                    <a:pt x="22852" y="250119"/>
                  </a:lnTo>
                  <a:lnTo>
                    <a:pt x="32087" y="250791"/>
                  </a:lnTo>
                  <a:lnTo>
                    <a:pt x="52210" y="244142"/>
                  </a:lnTo>
                  <a:lnTo>
                    <a:pt x="82901" y="222991"/>
                  </a:lnTo>
                  <a:lnTo>
                    <a:pt x="118497" y="185016"/>
                  </a:lnTo>
                  <a:lnTo>
                    <a:pt x="145896" y="131175"/>
                  </a:lnTo>
                  <a:lnTo>
                    <a:pt x="157394" y="90247"/>
                  </a:lnTo>
                  <a:lnTo>
                    <a:pt x="156288" y="61533"/>
                  </a:lnTo>
                  <a:lnTo>
                    <a:pt x="145269" y="24309"/>
                  </a:lnTo>
                  <a:lnTo>
                    <a:pt x="140511" y="14267"/>
                  </a:lnTo>
                  <a:lnTo>
                    <a:pt x="133640" y="7572"/>
                  </a:lnTo>
                  <a:lnTo>
                    <a:pt x="116145" y="134"/>
                  </a:lnTo>
                  <a:lnTo>
                    <a:pt x="108151" y="0"/>
                  </a:lnTo>
                  <a:lnTo>
                    <a:pt x="81068" y="1082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2528523" y="6132612"/>
              <a:ext cx="167498" cy="190922"/>
            </a:xfrm>
            <a:custGeom>
              <a:avLst/>
              <a:gdLst/>
              <a:ahLst/>
              <a:cxnLst/>
              <a:rect l="0" t="0" r="0" b="0"/>
              <a:pathLst>
                <a:path w="167498" h="190922">
                  <a:moveTo>
                    <a:pt x="42681" y="0"/>
                  </a:moveTo>
                  <a:lnTo>
                    <a:pt x="12353" y="34746"/>
                  </a:lnTo>
                  <a:lnTo>
                    <a:pt x="0" y="63098"/>
                  </a:lnTo>
                  <a:lnTo>
                    <a:pt x="906" y="81668"/>
                  </a:lnTo>
                  <a:lnTo>
                    <a:pt x="3736" y="90504"/>
                  </a:lnTo>
                  <a:lnTo>
                    <a:pt x="10246" y="96394"/>
                  </a:lnTo>
                  <a:lnTo>
                    <a:pt x="29806" y="102939"/>
                  </a:lnTo>
                  <a:lnTo>
                    <a:pt x="53909" y="98451"/>
                  </a:lnTo>
                  <a:lnTo>
                    <a:pt x="102632" y="72970"/>
                  </a:lnTo>
                  <a:lnTo>
                    <a:pt x="130885" y="52492"/>
                  </a:lnTo>
                  <a:lnTo>
                    <a:pt x="131070" y="54411"/>
                  </a:lnTo>
                  <a:lnTo>
                    <a:pt x="103426" y="109598"/>
                  </a:lnTo>
                  <a:lnTo>
                    <a:pt x="91703" y="139928"/>
                  </a:lnTo>
                  <a:lnTo>
                    <a:pt x="91589" y="161427"/>
                  </a:lnTo>
                  <a:lnTo>
                    <a:pt x="97086" y="178378"/>
                  </a:lnTo>
                  <a:lnTo>
                    <a:pt x="101140" y="185488"/>
                  </a:lnTo>
                  <a:lnTo>
                    <a:pt x="106617" y="189303"/>
                  </a:lnTo>
                  <a:lnTo>
                    <a:pt x="113042" y="190921"/>
                  </a:lnTo>
                  <a:lnTo>
                    <a:pt x="135336" y="188782"/>
                  </a:lnTo>
                  <a:lnTo>
                    <a:pt x="143283" y="186876"/>
                  </a:lnTo>
                  <a:lnTo>
                    <a:pt x="154578" y="179828"/>
                  </a:lnTo>
                  <a:lnTo>
                    <a:pt x="167497" y="16642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2804194" y="5899623"/>
              <a:ext cx="99853" cy="366127"/>
            </a:xfrm>
            <a:custGeom>
              <a:avLst/>
              <a:gdLst/>
              <a:ahLst/>
              <a:cxnLst/>
              <a:rect l="0" t="0" r="0" b="0"/>
              <a:pathLst>
                <a:path w="99853" h="366127">
                  <a:moveTo>
                    <a:pt x="99852" y="0"/>
                  </a:moveTo>
                  <a:lnTo>
                    <a:pt x="72390" y="62491"/>
                  </a:lnTo>
                  <a:lnTo>
                    <a:pt x="55875" y="123514"/>
                  </a:lnTo>
                  <a:lnTo>
                    <a:pt x="41658" y="184992"/>
                  </a:lnTo>
                  <a:lnTo>
                    <a:pt x="30520" y="238918"/>
                  </a:lnTo>
                  <a:lnTo>
                    <a:pt x="19108" y="298878"/>
                  </a:lnTo>
                  <a:lnTo>
                    <a:pt x="15889" y="321445"/>
                  </a:lnTo>
                  <a:lnTo>
                    <a:pt x="0" y="3661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2779230" y="6119875"/>
              <a:ext cx="133138" cy="21060"/>
            </a:xfrm>
            <a:custGeom>
              <a:avLst/>
              <a:gdLst/>
              <a:ahLst/>
              <a:cxnLst/>
              <a:rect l="0" t="0" r="0" b="0"/>
              <a:pathLst>
                <a:path w="133138" h="21060">
                  <a:moveTo>
                    <a:pt x="0" y="4417"/>
                  </a:moveTo>
                  <a:lnTo>
                    <a:pt x="13252" y="0"/>
                  </a:lnTo>
                  <a:lnTo>
                    <a:pt x="68679" y="5661"/>
                  </a:lnTo>
                  <a:lnTo>
                    <a:pt x="124465" y="18702"/>
                  </a:lnTo>
                  <a:lnTo>
                    <a:pt x="133137" y="2105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3053266" y="6144837"/>
              <a:ext cx="117054" cy="170840"/>
            </a:xfrm>
            <a:custGeom>
              <a:avLst/>
              <a:gdLst/>
              <a:ahLst/>
              <a:cxnLst/>
              <a:rect l="0" t="0" r="0" b="0"/>
              <a:pathLst>
                <a:path w="117054" h="170840">
                  <a:moveTo>
                    <a:pt x="117053" y="4418"/>
                  </a:moveTo>
                  <a:lnTo>
                    <a:pt x="83313" y="1952"/>
                  </a:lnTo>
                  <a:lnTo>
                    <a:pt x="75144" y="0"/>
                  </a:lnTo>
                  <a:lnTo>
                    <a:pt x="56205" y="2762"/>
                  </a:lnTo>
                  <a:lnTo>
                    <a:pt x="37310" y="11078"/>
                  </a:lnTo>
                  <a:lnTo>
                    <a:pt x="22748" y="24020"/>
                  </a:lnTo>
                  <a:lnTo>
                    <a:pt x="4154" y="51317"/>
                  </a:lnTo>
                  <a:lnTo>
                    <a:pt x="0" y="77038"/>
                  </a:lnTo>
                  <a:lnTo>
                    <a:pt x="7128" y="139858"/>
                  </a:lnTo>
                  <a:lnTo>
                    <a:pt x="17201" y="17083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3176845" y="6134247"/>
              <a:ext cx="468255" cy="231356"/>
            </a:xfrm>
            <a:custGeom>
              <a:avLst/>
              <a:gdLst/>
              <a:ahLst/>
              <a:cxnLst/>
              <a:rect l="0" t="0" r="0" b="0"/>
              <a:pathLst>
                <a:path w="468255" h="231356">
                  <a:moveTo>
                    <a:pt x="51722" y="73255"/>
                  </a:moveTo>
                  <a:lnTo>
                    <a:pt x="16977" y="89254"/>
                  </a:lnTo>
                  <a:lnTo>
                    <a:pt x="6077" y="104096"/>
                  </a:lnTo>
                  <a:lnTo>
                    <a:pt x="0" y="122096"/>
                  </a:lnTo>
                  <a:lnTo>
                    <a:pt x="381" y="139341"/>
                  </a:lnTo>
                  <a:lnTo>
                    <a:pt x="10211" y="164644"/>
                  </a:lnTo>
                  <a:lnTo>
                    <a:pt x="16652" y="170239"/>
                  </a:lnTo>
                  <a:lnTo>
                    <a:pt x="33669" y="176455"/>
                  </a:lnTo>
                  <a:lnTo>
                    <a:pt x="64042" y="175538"/>
                  </a:lnTo>
                  <a:lnTo>
                    <a:pt x="92047" y="169411"/>
                  </a:lnTo>
                  <a:lnTo>
                    <a:pt x="109400" y="156980"/>
                  </a:lnTo>
                  <a:lnTo>
                    <a:pt x="132298" y="129189"/>
                  </a:lnTo>
                  <a:lnTo>
                    <a:pt x="138724" y="118866"/>
                  </a:lnTo>
                  <a:lnTo>
                    <a:pt x="143397" y="95067"/>
                  </a:lnTo>
                  <a:lnTo>
                    <a:pt x="138864" y="46539"/>
                  </a:lnTo>
                  <a:lnTo>
                    <a:pt x="129283" y="28713"/>
                  </a:lnTo>
                  <a:lnTo>
                    <a:pt x="98130" y="0"/>
                  </a:lnTo>
                  <a:lnTo>
                    <a:pt x="125532" y="14275"/>
                  </a:lnTo>
                  <a:lnTo>
                    <a:pt x="182865" y="52572"/>
                  </a:lnTo>
                  <a:lnTo>
                    <a:pt x="215502" y="92008"/>
                  </a:lnTo>
                  <a:lnTo>
                    <a:pt x="235533" y="137499"/>
                  </a:lnTo>
                  <a:lnTo>
                    <a:pt x="235734" y="155432"/>
                  </a:lnTo>
                  <a:lnTo>
                    <a:pt x="234493" y="157626"/>
                  </a:lnTo>
                  <a:lnTo>
                    <a:pt x="232741" y="155390"/>
                  </a:lnTo>
                  <a:lnTo>
                    <a:pt x="230649" y="150201"/>
                  </a:lnTo>
                  <a:lnTo>
                    <a:pt x="230789" y="137040"/>
                  </a:lnTo>
                  <a:lnTo>
                    <a:pt x="238532" y="111570"/>
                  </a:lnTo>
                  <a:lnTo>
                    <a:pt x="242830" y="101572"/>
                  </a:lnTo>
                  <a:lnTo>
                    <a:pt x="249394" y="95831"/>
                  </a:lnTo>
                  <a:lnTo>
                    <a:pt x="257468" y="92928"/>
                  </a:lnTo>
                  <a:lnTo>
                    <a:pt x="266549" y="91918"/>
                  </a:lnTo>
                  <a:lnTo>
                    <a:pt x="273528" y="94018"/>
                  </a:lnTo>
                  <a:lnTo>
                    <a:pt x="279105" y="98192"/>
                  </a:lnTo>
                  <a:lnTo>
                    <a:pt x="283747" y="103748"/>
                  </a:lnTo>
                  <a:lnTo>
                    <a:pt x="288905" y="119784"/>
                  </a:lnTo>
                  <a:lnTo>
                    <a:pt x="290274" y="139238"/>
                  </a:lnTo>
                  <a:lnTo>
                    <a:pt x="288549" y="181861"/>
                  </a:lnTo>
                  <a:lnTo>
                    <a:pt x="290044" y="192811"/>
                  </a:lnTo>
                  <a:lnTo>
                    <a:pt x="293813" y="199187"/>
                  </a:lnTo>
                  <a:lnTo>
                    <a:pt x="299100" y="202513"/>
                  </a:lnTo>
                  <a:lnTo>
                    <a:pt x="313296" y="203744"/>
                  </a:lnTo>
                  <a:lnTo>
                    <a:pt x="350077" y="201931"/>
                  </a:lnTo>
                  <a:lnTo>
                    <a:pt x="358799" y="203418"/>
                  </a:lnTo>
                  <a:lnTo>
                    <a:pt x="373421" y="200139"/>
                  </a:lnTo>
                  <a:lnTo>
                    <a:pt x="402292" y="182967"/>
                  </a:lnTo>
                  <a:lnTo>
                    <a:pt x="452874" y="124480"/>
                  </a:lnTo>
                  <a:lnTo>
                    <a:pt x="464542" y="111123"/>
                  </a:lnTo>
                  <a:lnTo>
                    <a:pt x="467468" y="104048"/>
                  </a:lnTo>
                  <a:lnTo>
                    <a:pt x="468254" y="88789"/>
                  </a:lnTo>
                  <a:lnTo>
                    <a:pt x="465321" y="84536"/>
                  </a:lnTo>
                  <a:lnTo>
                    <a:pt x="460591" y="82625"/>
                  </a:lnTo>
                  <a:lnTo>
                    <a:pt x="454664" y="82275"/>
                  </a:lnTo>
                  <a:lnTo>
                    <a:pt x="449789" y="84816"/>
                  </a:lnTo>
                  <a:lnTo>
                    <a:pt x="441906" y="95036"/>
                  </a:lnTo>
                  <a:lnTo>
                    <a:pt x="432270" y="120800"/>
                  </a:lnTo>
                  <a:lnTo>
                    <a:pt x="428299" y="168357"/>
                  </a:lnTo>
                  <a:lnTo>
                    <a:pt x="431122" y="191645"/>
                  </a:lnTo>
                  <a:lnTo>
                    <a:pt x="440390" y="209391"/>
                  </a:lnTo>
                  <a:lnTo>
                    <a:pt x="456270" y="224847"/>
                  </a:lnTo>
                  <a:lnTo>
                    <a:pt x="467774" y="23135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794398" y="6199181"/>
              <a:ext cx="16643" cy="1"/>
            </a:xfrm>
            <a:custGeom>
              <a:avLst/>
              <a:gdLst/>
              <a:ahLst/>
              <a:cxnLst/>
              <a:rect l="0" t="0" r="0" b="0"/>
              <a:pathLst>
                <a:path w="16643" h="1">
                  <a:moveTo>
                    <a:pt x="0" y="0"/>
                  </a:moveTo>
                  <a:lnTo>
                    <a:pt x="1664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777755" y="6307355"/>
              <a:ext cx="8323" cy="33285"/>
            </a:xfrm>
            <a:custGeom>
              <a:avLst/>
              <a:gdLst/>
              <a:ahLst/>
              <a:cxnLst/>
              <a:rect l="0" t="0" r="0" b="0"/>
              <a:pathLst>
                <a:path w="8323" h="33285">
                  <a:moveTo>
                    <a:pt x="8322" y="0"/>
                  </a:moveTo>
                  <a:lnTo>
                    <a:pt x="0" y="332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4229591" y="5674955"/>
              <a:ext cx="346986" cy="363584"/>
            </a:xfrm>
            <a:custGeom>
              <a:avLst/>
              <a:gdLst/>
              <a:ahLst/>
              <a:cxnLst/>
              <a:rect l="0" t="0" r="0" b="0"/>
              <a:pathLst>
                <a:path w="346986" h="363584">
                  <a:moveTo>
                    <a:pt x="180565" y="0"/>
                  </a:moveTo>
                  <a:lnTo>
                    <a:pt x="171730" y="8835"/>
                  </a:lnTo>
                  <a:lnTo>
                    <a:pt x="112431" y="44713"/>
                  </a:lnTo>
                  <a:lnTo>
                    <a:pt x="60635" y="102594"/>
                  </a:lnTo>
                  <a:lnTo>
                    <a:pt x="27128" y="165882"/>
                  </a:lnTo>
                  <a:lnTo>
                    <a:pt x="8762" y="223769"/>
                  </a:lnTo>
                  <a:lnTo>
                    <a:pt x="0" y="262706"/>
                  </a:lnTo>
                  <a:lnTo>
                    <a:pt x="461" y="285953"/>
                  </a:lnTo>
                  <a:lnTo>
                    <a:pt x="6829" y="305530"/>
                  </a:lnTo>
                  <a:lnTo>
                    <a:pt x="18289" y="321011"/>
                  </a:lnTo>
                  <a:lnTo>
                    <a:pt x="25228" y="327728"/>
                  </a:lnTo>
                  <a:lnTo>
                    <a:pt x="42801" y="335192"/>
                  </a:lnTo>
                  <a:lnTo>
                    <a:pt x="52664" y="337182"/>
                  </a:lnTo>
                  <a:lnTo>
                    <a:pt x="88633" y="331149"/>
                  </a:lnTo>
                  <a:lnTo>
                    <a:pt x="115315" y="317650"/>
                  </a:lnTo>
                  <a:lnTo>
                    <a:pt x="158128" y="279140"/>
                  </a:lnTo>
                  <a:lnTo>
                    <a:pt x="180516" y="243955"/>
                  </a:lnTo>
                  <a:lnTo>
                    <a:pt x="198327" y="197454"/>
                  </a:lnTo>
                  <a:lnTo>
                    <a:pt x="199862" y="177440"/>
                  </a:lnTo>
                  <a:lnTo>
                    <a:pt x="198977" y="168219"/>
                  </a:lnTo>
                  <a:lnTo>
                    <a:pt x="195613" y="162997"/>
                  </a:lnTo>
                  <a:lnTo>
                    <a:pt x="190597" y="160440"/>
                  </a:lnTo>
                  <a:lnTo>
                    <a:pt x="184479" y="159660"/>
                  </a:lnTo>
                  <a:lnTo>
                    <a:pt x="178551" y="161914"/>
                  </a:lnTo>
                  <a:lnTo>
                    <a:pt x="167034" y="171814"/>
                  </a:lnTo>
                  <a:lnTo>
                    <a:pt x="160682" y="187926"/>
                  </a:lnTo>
                  <a:lnTo>
                    <a:pt x="158989" y="197399"/>
                  </a:lnTo>
                  <a:lnTo>
                    <a:pt x="162038" y="215323"/>
                  </a:lnTo>
                  <a:lnTo>
                    <a:pt x="179062" y="249429"/>
                  </a:lnTo>
                  <a:lnTo>
                    <a:pt x="237833" y="305919"/>
                  </a:lnTo>
                  <a:lnTo>
                    <a:pt x="243706" y="312119"/>
                  </a:lnTo>
                  <a:lnTo>
                    <a:pt x="250233" y="328871"/>
                  </a:lnTo>
                  <a:lnTo>
                    <a:pt x="251973" y="338516"/>
                  </a:lnTo>
                  <a:lnTo>
                    <a:pt x="248976" y="354163"/>
                  </a:lnTo>
                  <a:lnTo>
                    <a:pt x="245588" y="360924"/>
                  </a:lnTo>
                  <a:lnTo>
                    <a:pt x="245179" y="363583"/>
                  </a:lnTo>
                  <a:lnTo>
                    <a:pt x="246754" y="363506"/>
                  </a:lnTo>
                  <a:lnTo>
                    <a:pt x="300462" y="324236"/>
                  </a:lnTo>
                  <a:lnTo>
                    <a:pt x="317987" y="312375"/>
                  </a:lnTo>
                  <a:lnTo>
                    <a:pt x="346985" y="2745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4656323" y="5575102"/>
              <a:ext cx="128281" cy="399412"/>
            </a:xfrm>
            <a:custGeom>
              <a:avLst/>
              <a:gdLst/>
              <a:ahLst/>
              <a:cxnLst/>
              <a:rect l="0" t="0" r="0" b="0"/>
              <a:pathLst>
                <a:path w="128281" h="399412">
                  <a:moveTo>
                    <a:pt x="128280" y="0"/>
                  </a:moveTo>
                  <a:lnTo>
                    <a:pt x="106536" y="57679"/>
                  </a:lnTo>
                  <a:lnTo>
                    <a:pt x="83768" y="115692"/>
                  </a:lnTo>
                  <a:lnTo>
                    <a:pt x="67606" y="176497"/>
                  </a:lnTo>
                  <a:lnTo>
                    <a:pt x="46850" y="239441"/>
                  </a:lnTo>
                  <a:lnTo>
                    <a:pt x="30510" y="301332"/>
                  </a:lnTo>
                  <a:lnTo>
                    <a:pt x="7029" y="363874"/>
                  </a:lnTo>
                  <a:lnTo>
                    <a:pt x="0" y="389395"/>
                  </a:lnTo>
                  <a:lnTo>
                    <a:pt x="12231" y="332855"/>
                  </a:lnTo>
                  <a:lnTo>
                    <a:pt x="22968" y="292884"/>
                  </a:lnTo>
                  <a:lnTo>
                    <a:pt x="26637" y="288636"/>
                  </a:lnTo>
                  <a:lnTo>
                    <a:pt x="30932" y="287654"/>
                  </a:lnTo>
                  <a:lnTo>
                    <a:pt x="35644" y="288848"/>
                  </a:lnTo>
                  <a:lnTo>
                    <a:pt x="39710" y="292418"/>
                  </a:lnTo>
                  <a:lnTo>
                    <a:pt x="46694" y="303781"/>
                  </a:lnTo>
                  <a:lnTo>
                    <a:pt x="57220" y="361437"/>
                  </a:lnTo>
                  <a:lnTo>
                    <a:pt x="67706" y="397252"/>
                  </a:lnTo>
                  <a:lnTo>
                    <a:pt x="70032" y="3994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4817887" y="5699918"/>
              <a:ext cx="41606" cy="33285"/>
            </a:xfrm>
            <a:custGeom>
              <a:avLst/>
              <a:gdLst/>
              <a:ahLst/>
              <a:cxnLst/>
              <a:rect l="0" t="0" r="0" b="0"/>
              <a:pathLst>
                <a:path w="41606" h="33285">
                  <a:moveTo>
                    <a:pt x="0" y="33284"/>
                  </a:moveTo>
                  <a:lnTo>
                    <a:pt x="13251" y="28867"/>
                  </a:lnTo>
                  <a:lnTo>
                    <a:pt x="24689" y="19302"/>
                  </a:lnTo>
                  <a:lnTo>
                    <a:pt x="4160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4853792" y="5516855"/>
              <a:ext cx="230370" cy="605201"/>
            </a:xfrm>
            <a:custGeom>
              <a:avLst/>
              <a:gdLst/>
              <a:ahLst/>
              <a:cxnLst/>
              <a:rect l="0" t="0" r="0" b="0"/>
              <a:pathLst>
                <a:path w="230370" h="605201">
                  <a:moveTo>
                    <a:pt x="230369" y="0"/>
                  </a:moveTo>
                  <a:lnTo>
                    <a:pt x="198077" y="8492"/>
                  </a:lnTo>
                  <a:lnTo>
                    <a:pt x="167895" y="27479"/>
                  </a:lnTo>
                  <a:lnTo>
                    <a:pt x="128345" y="70316"/>
                  </a:lnTo>
                  <a:lnTo>
                    <a:pt x="95436" y="130936"/>
                  </a:lnTo>
                  <a:lnTo>
                    <a:pt x="78310" y="190330"/>
                  </a:lnTo>
                  <a:lnTo>
                    <a:pt x="61100" y="244424"/>
                  </a:lnTo>
                  <a:lnTo>
                    <a:pt x="50304" y="299625"/>
                  </a:lnTo>
                  <a:lnTo>
                    <a:pt x="47898" y="355045"/>
                  </a:lnTo>
                  <a:lnTo>
                    <a:pt x="46498" y="415302"/>
                  </a:lnTo>
                  <a:lnTo>
                    <a:pt x="40743" y="467200"/>
                  </a:lnTo>
                  <a:lnTo>
                    <a:pt x="44935" y="530688"/>
                  </a:lnTo>
                  <a:lnTo>
                    <a:pt x="44371" y="584675"/>
                  </a:lnTo>
                  <a:lnTo>
                    <a:pt x="42576" y="595036"/>
                  </a:lnTo>
                  <a:lnTo>
                    <a:pt x="37680" y="601018"/>
                  </a:lnTo>
                  <a:lnTo>
                    <a:pt x="30719" y="604082"/>
                  </a:lnTo>
                  <a:lnTo>
                    <a:pt x="22379" y="605200"/>
                  </a:lnTo>
                  <a:lnTo>
                    <a:pt x="15895" y="602247"/>
                  </a:lnTo>
                  <a:lnTo>
                    <a:pt x="6225" y="589104"/>
                  </a:lnTo>
                  <a:lnTo>
                    <a:pt x="0" y="560914"/>
                  </a:lnTo>
                  <a:lnTo>
                    <a:pt x="4540" y="524898"/>
                  </a:lnTo>
                  <a:lnTo>
                    <a:pt x="9191" y="507883"/>
                  </a:lnTo>
                  <a:lnTo>
                    <a:pt x="21736" y="491074"/>
                  </a:lnTo>
                  <a:lnTo>
                    <a:pt x="73390" y="444284"/>
                  </a:lnTo>
                  <a:lnTo>
                    <a:pt x="126712" y="413461"/>
                  </a:lnTo>
                  <a:lnTo>
                    <a:pt x="178480" y="397026"/>
                  </a:lnTo>
                  <a:lnTo>
                    <a:pt x="183757" y="399670"/>
                  </a:lnTo>
                  <a:lnTo>
                    <a:pt x="186350" y="406056"/>
                  </a:lnTo>
                  <a:lnTo>
                    <a:pt x="187155" y="414935"/>
                  </a:lnTo>
                  <a:lnTo>
                    <a:pt x="183118" y="432198"/>
                  </a:lnTo>
                  <a:lnTo>
                    <a:pt x="169876" y="465880"/>
                  </a:lnTo>
                  <a:lnTo>
                    <a:pt x="166002" y="470536"/>
                  </a:lnTo>
                  <a:lnTo>
                    <a:pt x="161569" y="472715"/>
                  </a:lnTo>
                  <a:lnTo>
                    <a:pt x="147158" y="4743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5084160" y="5758166"/>
              <a:ext cx="24964" cy="8321"/>
            </a:xfrm>
            <a:custGeom>
              <a:avLst/>
              <a:gdLst/>
              <a:ahLst/>
              <a:cxnLst/>
              <a:rect l="0" t="0" r="0" b="0"/>
              <a:pathLst>
                <a:path w="24964" h="8321">
                  <a:moveTo>
                    <a:pt x="0" y="8320"/>
                  </a:move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125658" y="5857699"/>
              <a:ext cx="258061" cy="118756"/>
            </a:xfrm>
            <a:custGeom>
              <a:avLst/>
              <a:gdLst/>
              <a:ahLst/>
              <a:cxnLst/>
              <a:rect l="0" t="0" r="0" b="0"/>
              <a:pathLst>
                <a:path w="258061" h="118756">
                  <a:moveTo>
                    <a:pt x="99960" y="8640"/>
                  </a:moveTo>
                  <a:lnTo>
                    <a:pt x="68593" y="3846"/>
                  </a:lnTo>
                  <a:lnTo>
                    <a:pt x="25323" y="12244"/>
                  </a:lnTo>
                  <a:lnTo>
                    <a:pt x="11006" y="22261"/>
                  </a:lnTo>
                  <a:lnTo>
                    <a:pt x="4599" y="28816"/>
                  </a:lnTo>
                  <a:lnTo>
                    <a:pt x="1253" y="35959"/>
                  </a:lnTo>
                  <a:lnTo>
                    <a:pt x="0" y="51292"/>
                  </a:lnTo>
                  <a:lnTo>
                    <a:pt x="8910" y="75519"/>
                  </a:lnTo>
                  <a:lnTo>
                    <a:pt x="27679" y="100264"/>
                  </a:lnTo>
                  <a:lnTo>
                    <a:pt x="45337" y="111924"/>
                  </a:lnTo>
                  <a:lnTo>
                    <a:pt x="55224" y="116327"/>
                  </a:lnTo>
                  <a:lnTo>
                    <a:pt x="76071" y="118755"/>
                  </a:lnTo>
                  <a:lnTo>
                    <a:pt x="111065" y="112458"/>
                  </a:lnTo>
                  <a:lnTo>
                    <a:pt x="135406" y="102858"/>
                  </a:lnTo>
                  <a:lnTo>
                    <a:pt x="155470" y="89346"/>
                  </a:lnTo>
                  <a:lnTo>
                    <a:pt x="168702" y="74096"/>
                  </a:lnTo>
                  <a:lnTo>
                    <a:pt x="176740" y="57147"/>
                  </a:lnTo>
                  <a:lnTo>
                    <a:pt x="180312" y="37287"/>
                  </a:lnTo>
                  <a:lnTo>
                    <a:pt x="176969" y="21064"/>
                  </a:lnTo>
                  <a:lnTo>
                    <a:pt x="173489" y="14149"/>
                  </a:lnTo>
                  <a:lnTo>
                    <a:pt x="162225" y="4001"/>
                  </a:lnTo>
                  <a:lnTo>
                    <a:pt x="155339" y="0"/>
                  </a:lnTo>
                  <a:lnTo>
                    <a:pt x="149823" y="106"/>
                  </a:lnTo>
                  <a:lnTo>
                    <a:pt x="145221" y="2951"/>
                  </a:lnTo>
                  <a:lnTo>
                    <a:pt x="141229" y="7621"/>
                  </a:lnTo>
                  <a:lnTo>
                    <a:pt x="139492" y="13508"/>
                  </a:lnTo>
                  <a:lnTo>
                    <a:pt x="140027" y="27446"/>
                  </a:lnTo>
                  <a:lnTo>
                    <a:pt x="145813" y="40420"/>
                  </a:lnTo>
                  <a:lnTo>
                    <a:pt x="149944" y="46469"/>
                  </a:lnTo>
                  <a:lnTo>
                    <a:pt x="161931" y="55655"/>
                  </a:lnTo>
                  <a:lnTo>
                    <a:pt x="216672" y="77812"/>
                  </a:lnTo>
                  <a:lnTo>
                    <a:pt x="220298" y="82491"/>
                  </a:lnTo>
                  <a:lnTo>
                    <a:pt x="220866" y="88385"/>
                  </a:lnTo>
                  <a:lnTo>
                    <a:pt x="219396" y="95088"/>
                  </a:lnTo>
                  <a:lnTo>
                    <a:pt x="220265" y="97707"/>
                  </a:lnTo>
                  <a:lnTo>
                    <a:pt x="222693" y="97604"/>
                  </a:lnTo>
                  <a:lnTo>
                    <a:pt x="226161" y="95686"/>
                  </a:lnTo>
                  <a:lnTo>
                    <a:pt x="258060" y="5856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454335" y="5632836"/>
              <a:ext cx="113714" cy="427723"/>
            </a:xfrm>
            <a:custGeom>
              <a:avLst/>
              <a:gdLst/>
              <a:ahLst/>
              <a:cxnLst/>
              <a:rect l="0" t="0" r="0" b="0"/>
              <a:pathLst>
                <a:path w="113714" h="427723">
                  <a:moveTo>
                    <a:pt x="104125" y="8835"/>
                  </a:moveTo>
                  <a:lnTo>
                    <a:pt x="112960" y="0"/>
                  </a:lnTo>
                  <a:lnTo>
                    <a:pt x="113713" y="2020"/>
                  </a:lnTo>
                  <a:lnTo>
                    <a:pt x="95797" y="61152"/>
                  </a:lnTo>
                  <a:lnTo>
                    <a:pt x="76216" y="114550"/>
                  </a:lnTo>
                  <a:lnTo>
                    <a:pt x="60089" y="169750"/>
                  </a:lnTo>
                  <a:lnTo>
                    <a:pt x="45923" y="225188"/>
                  </a:lnTo>
                  <a:lnTo>
                    <a:pt x="32015" y="279732"/>
                  </a:lnTo>
                  <a:lnTo>
                    <a:pt x="18142" y="324548"/>
                  </a:lnTo>
                  <a:lnTo>
                    <a:pt x="15368" y="327484"/>
                  </a:lnTo>
                  <a:lnTo>
                    <a:pt x="12594" y="326667"/>
                  </a:lnTo>
                  <a:lnTo>
                    <a:pt x="9820" y="323349"/>
                  </a:lnTo>
                  <a:lnTo>
                    <a:pt x="5368" y="285733"/>
                  </a:lnTo>
                  <a:lnTo>
                    <a:pt x="0" y="230667"/>
                  </a:lnTo>
                  <a:lnTo>
                    <a:pt x="2682" y="213444"/>
                  </a:lnTo>
                  <a:lnTo>
                    <a:pt x="5986" y="206261"/>
                  </a:lnTo>
                  <a:lnTo>
                    <a:pt x="11887" y="203323"/>
                  </a:lnTo>
                  <a:lnTo>
                    <a:pt x="28306" y="204989"/>
                  </a:lnTo>
                  <a:lnTo>
                    <a:pt x="53923" y="220740"/>
                  </a:lnTo>
                  <a:lnTo>
                    <a:pt x="65788" y="235227"/>
                  </a:lnTo>
                  <a:lnTo>
                    <a:pt x="100383" y="292588"/>
                  </a:lnTo>
                  <a:lnTo>
                    <a:pt x="108461" y="319735"/>
                  </a:lnTo>
                  <a:lnTo>
                    <a:pt x="111659" y="374736"/>
                  </a:lnTo>
                  <a:lnTo>
                    <a:pt x="110247" y="400749"/>
                  </a:lnTo>
                  <a:lnTo>
                    <a:pt x="103456" y="421556"/>
                  </a:lnTo>
                  <a:lnTo>
                    <a:pt x="99056" y="426365"/>
                  </a:lnTo>
                  <a:lnTo>
                    <a:pt x="94274" y="427722"/>
                  </a:lnTo>
                  <a:lnTo>
                    <a:pt x="79162" y="42488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5625029" y="5782615"/>
              <a:ext cx="24964" cy="17157"/>
            </a:xfrm>
            <a:custGeom>
              <a:avLst/>
              <a:gdLst/>
              <a:ahLst/>
              <a:cxnLst/>
              <a:rect l="0" t="0" r="0" b="0"/>
              <a:pathLst>
                <a:path w="24964" h="17157">
                  <a:moveTo>
                    <a:pt x="0" y="8835"/>
                  </a:moveTo>
                  <a:lnTo>
                    <a:pt x="8834" y="0"/>
                  </a:lnTo>
                  <a:lnTo>
                    <a:pt x="12361" y="171"/>
                  </a:lnTo>
                  <a:lnTo>
                    <a:pt x="15637" y="3059"/>
                  </a:lnTo>
                  <a:lnTo>
                    <a:pt x="24963" y="1715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5669062" y="5859526"/>
              <a:ext cx="282364" cy="223161"/>
            </a:xfrm>
            <a:custGeom>
              <a:avLst/>
              <a:gdLst/>
              <a:ahLst/>
              <a:cxnLst/>
              <a:rect l="0" t="0" r="0" b="0"/>
              <a:pathLst>
                <a:path w="282364" h="223161">
                  <a:moveTo>
                    <a:pt x="47498" y="106666"/>
                  </a:moveTo>
                  <a:lnTo>
                    <a:pt x="33287" y="119027"/>
                  </a:lnTo>
                  <a:lnTo>
                    <a:pt x="1214" y="138621"/>
                  </a:lnTo>
                  <a:lnTo>
                    <a:pt x="0" y="143687"/>
                  </a:lnTo>
                  <a:lnTo>
                    <a:pt x="1964" y="148913"/>
                  </a:lnTo>
                  <a:lnTo>
                    <a:pt x="20629" y="170587"/>
                  </a:lnTo>
                  <a:lnTo>
                    <a:pt x="36173" y="176680"/>
                  </a:lnTo>
                  <a:lnTo>
                    <a:pt x="54484" y="178464"/>
                  </a:lnTo>
                  <a:lnTo>
                    <a:pt x="71868" y="176175"/>
                  </a:lnTo>
                  <a:lnTo>
                    <a:pt x="86374" y="167144"/>
                  </a:lnTo>
                  <a:lnTo>
                    <a:pt x="98061" y="152960"/>
                  </a:lnTo>
                  <a:lnTo>
                    <a:pt x="108913" y="124184"/>
                  </a:lnTo>
                  <a:lnTo>
                    <a:pt x="111615" y="92235"/>
                  </a:lnTo>
                  <a:lnTo>
                    <a:pt x="106046" y="59346"/>
                  </a:lnTo>
                  <a:lnTo>
                    <a:pt x="87283" y="8435"/>
                  </a:lnTo>
                  <a:lnTo>
                    <a:pt x="88814" y="3272"/>
                  </a:lnTo>
                  <a:lnTo>
                    <a:pt x="93534" y="754"/>
                  </a:lnTo>
                  <a:lnTo>
                    <a:pt x="100378" y="0"/>
                  </a:lnTo>
                  <a:lnTo>
                    <a:pt x="115379" y="4093"/>
                  </a:lnTo>
                  <a:lnTo>
                    <a:pt x="147610" y="21788"/>
                  </a:lnTo>
                  <a:lnTo>
                    <a:pt x="159177" y="34733"/>
                  </a:lnTo>
                  <a:lnTo>
                    <a:pt x="177227" y="74696"/>
                  </a:lnTo>
                  <a:lnTo>
                    <a:pt x="183127" y="94614"/>
                  </a:lnTo>
                  <a:lnTo>
                    <a:pt x="189693" y="101405"/>
                  </a:lnTo>
                  <a:lnTo>
                    <a:pt x="246294" y="121362"/>
                  </a:lnTo>
                  <a:lnTo>
                    <a:pt x="263441" y="130456"/>
                  </a:lnTo>
                  <a:lnTo>
                    <a:pt x="275377" y="145592"/>
                  </a:lnTo>
                  <a:lnTo>
                    <a:pt x="279854" y="154806"/>
                  </a:lnTo>
                  <a:lnTo>
                    <a:pt x="282363" y="174905"/>
                  </a:lnTo>
                  <a:lnTo>
                    <a:pt x="279472" y="194317"/>
                  </a:lnTo>
                  <a:lnTo>
                    <a:pt x="263845" y="22316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6299034" y="5318307"/>
            <a:ext cx="1129706" cy="1097222"/>
            <a:chOff x="6299034" y="5318307"/>
            <a:chExt cx="1129706" cy="1097222"/>
          </a:xfrm>
        </p:grpSpPr>
        <p:sp>
          <p:nvSpPr>
            <p:cNvPr id="213" name="Freeform 212"/>
            <p:cNvSpPr/>
            <p:nvPr/>
          </p:nvSpPr>
          <p:spPr>
            <a:xfrm>
              <a:off x="6299034" y="5600066"/>
              <a:ext cx="457658" cy="208027"/>
            </a:xfrm>
            <a:custGeom>
              <a:avLst/>
              <a:gdLst/>
              <a:ahLst/>
              <a:cxnLst/>
              <a:rect l="0" t="0" r="0" b="0"/>
              <a:pathLst>
                <a:path w="457658" h="208027">
                  <a:moveTo>
                    <a:pt x="0" y="208026"/>
                  </a:moveTo>
                  <a:lnTo>
                    <a:pt x="55933" y="164488"/>
                  </a:lnTo>
                  <a:lnTo>
                    <a:pt x="116805" y="123489"/>
                  </a:lnTo>
                  <a:lnTo>
                    <a:pt x="178456" y="97936"/>
                  </a:lnTo>
                  <a:lnTo>
                    <a:pt x="232585" y="80512"/>
                  </a:lnTo>
                  <a:lnTo>
                    <a:pt x="290044" y="56636"/>
                  </a:lnTo>
                  <a:lnTo>
                    <a:pt x="348222" y="38933"/>
                  </a:lnTo>
                  <a:lnTo>
                    <a:pt x="408134" y="17781"/>
                  </a:lnTo>
                  <a:lnTo>
                    <a:pt x="457657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6390565" y="5924586"/>
              <a:ext cx="549190" cy="490943"/>
            </a:xfrm>
            <a:custGeom>
              <a:avLst/>
              <a:gdLst/>
              <a:ahLst/>
              <a:cxnLst/>
              <a:rect l="0" t="0" r="0" b="0"/>
              <a:pathLst>
                <a:path w="549190" h="490943">
                  <a:moveTo>
                    <a:pt x="0" y="0"/>
                  </a:moveTo>
                  <a:lnTo>
                    <a:pt x="23163" y="30328"/>
                  </a:lnTo>
                  <a:lnTo>
                    <a:pt x="78864" y="64810"/>
                  </a:lnTo>
                  <a:lnTo>
                    <a:pt x="135220" y="95578"/>
                  </a:lnTo>
                  <a:lnTo>
                    <a:pt x="188885" y="133670"/>
                  </a:lnTo>
                  <a:lnTo>
                    <a:pt x="244121" y="174813"/>
                  </a:lnTo>
                  <a:lnTo>
                    <a:pt x="295113" y="213759"/>
                  </a:lnTo>
                  <a:lnTo>
                    <a:pt x="347236" y="254052"/>
                  </a:lnTo>
                  <a:lnTo>
                    <a:pt x="397836" y="301561"/>
                  </a:lnTo>
                  <a:lnTo>
                    <a:pt x="451423" y="354126"/>
                  </a:lnTo>
                  <a:lnTo>
                    <a:pt x="498580" y="414504"/>
                  </a:lnTo>
                  <a:lnTo>
                    <a:pt x="539511" y="474850"/>
                  </a:lnTo>
                  <a:lnTo>
                    <a:pt x="549189" y="4909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6995506" y="5318307"/>
              <a:ext cx="152276" cy="346368"/>
            </a:xfrm>
            <a:custGeom>
              <a:avLst/>
              <a:gdLst/>
              <a:ahLst/>
              <a:cxnLst/>
              <a:rect l="0" t="0" r="0" b="0"/>
              <a:pathLst>
                <a:path w="152276" h="346368">
                  <a:moveTo>
                    <a:pt x="152275" y="7164"/>
                  </a:moveTo>
                  <a:lnTo>
                    <a:pt x="122654" y="578"/>
                  </a:lnTo>
                  <a:lnTo>
                    <a:pt x="113111" y="0"/>
                  </a:lnTo>
                  <a:lnTo>
                    <a:pt x="92647" y="6754"/>
                  </a:lnTo>
                  <a:lnTo>
                    <a:pt x="49376" y="33690"/>
                  </a:lnTo>
                  <a:lnTo>
                    <a:pt x="25117" y="61970"/>
                  </a:lnTo>
                  <a:lnTo>
                    <a:pt x="17173" y="87920"/>
                  </a:lnTo>
                  <a:lnTo>
                    <a:pt x="15165" y="133718"/>
                  </a:lnTo>
                  <a:lnTo>
                    <a:pt x="25258" y="195489"/>
                  </a:lnTo>
                  <a:lnTo>
                    <a:pt x="34101" y="221680"/>
                  </a:lnTo>
                  <a:lnTo>
                    <a:pt x="69291" y="276364"/>
                  </a:lnTo>
                  <a:lnTo>
                    <a:pt x="77486" y="296003"/>
                  </a:lnTo>
                  <a:lnTo>
                    <a:pt x="78046" y="313977"/>
                  </a:lnTo>
                  <a:lnTo>
                    <a:pt x="75052" y="320804"/>
                  </a:lnTo>
                  <a:lnTo>
                    <a:pt x="64329" y="330856"/>
                  </a:lnTo>
                  <a:lnTo>
                    <a:pt x="42698" y="341712"/>
                  </a:lnTo>
                  <a:lnTo>
                    <a:pt x="14304" y="346367"/>
                  </a:lnTo>
                  <a:lnTo>
                    <a:pt x="7594" y="343322"/>
                  </a:lnTo>
                  <a:lnTo>
                    <a:pt x="3121" y="337594"/>
                  </a:lnTo>
                  <a:lnTo>
                    <a:pt x="139" y="330077"/>
                  </a:lnTo>
                  <a:lnTo>
                    <a:pt x="0" y="323216"/>
                  </a:lnTo>
                  <a:lnTo>
                    <a:pt x="10817" y="29840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7198089" y="5367076"/>
              <a:ext cx="230651" cy="406929"/>
            </a:xfrm>
            <a:custGeom>
              <a:avLst/>
              <a:gdLst/>
              <a:ahLst/>
              <a:cxnLst/>
              <a:rect l="0" t="0" r="0" b="0"/>
              <a:pathLst>
                <a:path w="230651" h="406929">
                  <a:moveTo>
                    <a:pt x="49544" y="0"/>
                  </a:moveTo>
                  <a:lnTo>
                    <a:pt x="30798" y="46327"/>
                  </a:lnTo>
                  <a:lnTo>
                    <a:pt x="20710" y="106701"/>
                  </a:lnTo>
                  <a:lnTo>
                    <a:pt x="9487" y="162388"/>
                  </a:lnTo>
                  <a:lnTo>
                    <a:pt x="1556" y="214892"/>
                  </a:lnTo>
                  <a:lnTo>
                    <a:pt x="0" y="271533"/>
                  </a:lnTo>
                  <a:lnTo>
                    <a:pt x="4719" y="294499"/>
                  </a:lnTo>
                  <a:lnTo>
                    <a:pt x="8566" y="304506"/>
                  </a:lnTo>
                  <a:lnTo>
                    <a:pt x="13904" y="310253"/>
                  </a:lnTo>
                  <a:lnTo>
                    <a:pt x="20237" y="313160"/>
                  </a:lnTo>
                  <a:lnTo>
                    <a:pt x="27232" y="314173"/>
                  </a:lnTo>
                  <a:lnTo>
                    <a:pt x="39936" y="310368"/>
                  </a:lnTo>
                  <a:lnTo>
                    <a:pt x="51746" y="301589"/>
                  </a:lnTo>
                  <a:lnTo>
                    <a:pt x="63158" y="288441"/>
                  </a:lnTo>
                  <a:lnTo>
                    <a:pt x="69464" y="270887"/>
                  </a:lnTo>
                  <a:lnTo>
                    <a:pt x="72266" y="258154"/>
                  </a:lnTo>
                  <a:lnTo>
                    <a:pt x="73013" y="259936"/>
                  </a:lnTo>
                  <a:lnTo>
                    <a:pt x="74376" y="318566"/>
                  </a:lnTo>
                  <a:lnTo>
                    <a:pt x="78899" y="372141"/>
                  </a:lnTo>
                  <a:lnTo>
                    <a:pt x="86013" y="392221"/>
                  </a:lnTo>
                  <a:lnTo>
                    <a:pt x="90499" y="400165"/>
                  </a:lnTo>
                  <a:lnTo>
                    <a:pt x="97187" y="404536"/>
                  </a:lnTo>
                  <a:lnTo>
                    <a:pt x="114481" y="406928"/>
                  </a:lnTo>
                  <a:lnTo>
                    <a:pt x="122422" y="404422"/>
                  </a:lnTo>
                  <a:lnTo>
                    <a:pt x="136174" y="394241"/>
                  </a:lnTo>
                  <a:lnTo>
                    <a:pt x="160071" y="363256"/>
                  </a:lnTo>
                  <a:lnTo>
                    <a:pt x="188173" y="305641"/>
                  </a:lnTo>
                  <a:lnTo>
                    <a:pt x="203764" y="254189"/>
                  </a:lnTo>
                  <a:lnTo>
                    <a:pt x="215746" y="199510"/>
                  </a:lnTo>
                  <a:lnTo>
                    <a:pt x="224086" y="136980"/>
                  </a:lnTo>
                  <a:lnTo>
                    <a:pt x="230650" y="86812"/>
                  </a:lnTo>
                  <a:lnTo>
                    <a:pt x="227803" y="37283"/>
                  </a:lnTo>
                  <a:lnTo>
                    <a:pt x="225849" y="28281"/>
                  </a:lnTo>
                  <a:lnTo>
                    <a:pt x="224286" y="249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7064570" y="6407207"/>
            <a:ext cx="1811964" cy="507585"/>
            <a:chOff x="7064570" y="6407207"/>
            <a:chExt cx="1811964" cy="507585"/>
          </a:xfrm>
        </p:grpSpPr>
        <p:sp>
          <p:nvSpPr>
            <p:cNvPr id="218" name="Freeform 217"/>
            <p:cNvSpPr/>
            <p:nvPr/>
          </p:nvSpPr>
          <p:spPr>
            <a:xfrm>
              <a:off x="7064570" y="6482097"/>
              <a:ext cx="33285" cy="349485"/>
            </a:xfrm>
            <a:custGeom>
              <a:avLst/>
              <a:gdLst/>
              <a:ahLst/>
              <a:cxnLst/>
              <a:rect l="0" t="0" r="0" b="0"/>
              <a:pathLst>
                <a:path w="33285" h="349485">
                  <a:moveTo>
                    <a:pt x="33284" y="0"/>
                  </a:moveTo>
                  <a:lnTo>
                    <a:pt x="28867" y="59578"/>
                  </a:lnTo>
                  <a:lnTo>
                    <a:pt x="21702" y="112985"/>
                  </a:lnTo>
                  <a:lnTo>
                    <a:pt x="17641" y="169084"/>
                  </a:lnTo>
                  <a:lnTo>
                    <a:pt x="11011" y="232564"/>
                  </a:lnTo>
                  <a:lnTo>
                    <a:pt x="4258" y="294834"/>
                  </a:lnTo>
                  <a:lnTo>
                    <a:pt x="0" y="3494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7064570" y="6415528"/>
              <a:ext cx="208027" cy="116496"/>
            </a:xfrm>
            <a:custGeom>
              <a:avLst/>
              <a:gdLst/>
              <a:ahLst/>
              <a:cxnLst/>
              <a:rect l="0" t="0" r="0" b="0"/>
              <a:pathLst>
                <a:path w="208027" h="116496">
                  <a:moveTo>
                    <a:pt x="0" y="116495"/>
                  </a:moveTo>
                  <a:lnTo>
                    <a:pt x="1850" y="61572"/>
                  </a:lnTo>
                  <a:lnTo>
                    <a:pt x="8835" y="47090"/>
                  </a:lnTo>
                  <a:lnTo>
                    <a:pt x="20569" y="36955"/>
                  </a:lnTo>
                  <a:lnTo>
                    <a:pt x="35954" y="30293"/>
                  </a:lnTo>
                  <a:lnTo>
                    <a:pt x="91118" y="21248"/>
                  </a:lnTo>
                  <a:lnTo>
                    <a:pt x="143774" y="16627"/>
                  </a:lnTo>
                  <a:lnTo>
                    <a:pt x="185815" y="7771"/>
                  </a:lnTo>
                  <a:lnTo>
                    <a:pt x="208026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7078827" y="6465455"/>
              <a:ext cx="127202" cy="74890"/>
            </a:xfrm>
            <a:custGeom>
              <a:avLst/>
              <a:gdLst/>
              <a:ahLst/>
              <a:cxnLst/>
              <a:rect l="0" t="0" r="0" b="0"/>
              <a:pathLst>
                <a:path w="127202" h="74890">
                  <a:moveTo>
                    <a:pt x="10706" y="0"/>
                  </a:moveTo>
                  <a:lnTo>
                    <a:pt x="1871" y="17669"/>
                  </a:lnTo>
                  <a:lnTo>
                    <a:pt x="0" y="33741"/>
                  </a:lnTo>
                  <a:lnTo>
                    <a:pt x="794" y="41909"/>
                  </a:lnTo>
                  <a:lnTo>
                    <a:pt x="9074" y="55917"/>
                  </a:lnTo>
                  <a:lnTo>
                    <a:pt x="15166" y="62240"/>
                  </a:lnTo>
                  <a:lnTo>
                    <a:pt x="31796" y="69268"/>
                  </a:lnTo>
                  <a:lnTo>
                    <a:pt x="92996" y="74149"/>
                  </a:lnTo>
                  <a:lnTo>
                    <a:pt x="127201" y="748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7248051" y="6465455"/>
              <a:ext cx="149362" cy="361100"/>
            </a:xfrm>
            <a:custGeom>
              <a:avLst/>
              <a:gdLst/>
              <a:ahLst/>
              <a:cxnLst/>
              <a:rect l="0" t="0" r="0" b="0"/>
              <a:pathLst>
                <a:path w="149362" h="361100">
                  <a:moveTo>
                    <a:pt x="149361" y="0"/>
                  </a:moveTo>
                  <a:lnTo>
                    <a:pt x="107706" y="15117"/>
                  </a:lnTo>
                  <a:lnTo>
                    <a:pt x="77604" y="39360"/>
                  </a:lnTo>
                  <a:lnTo>
                    <a:pt x="45436" y="88861"/>
                  </a:lnTo>
                  <a:lnTo>
                    <a:pt x="22453" y="147809"/>
                  </a:lnTo>
                  <a:lnTo>
                    <a:pt x="14370" y="166470"/>
                  </a:lnTo>
                  <a:lnTo>
                    <a:pt x="2752" y="224744"/>
                  </a:lnTo>
                  <a:lnTo>
                    <a:pt x="0" y="286578"/>
                  </a:lnTo>
                  <a:lnTo>
                    <a:pt x="8540" y="325092"/>
                  </a:lnTo>
                  <a:lnTo>
                    <a:pt x="27200" y="355509"/>
                  </a:lnTo>
                  <a:lnTo>
                    <a:pt x="33711" y="359972"/>
                  </a:lnTo>
                  <a:lnTo>
                    <a:pt x="39901" y="361099"/>
                  </a:lnTo>
                  <a:lnTo>
                    <a:pt x="45877" y="360000"/>
                  </a:lnTo>
                  <a:lnTo>
                    <a:pt x="67540" y="345204"/>
                  </a:lnTo>
                  <a:lnTo>
                    <a:pt x="82691" y="323252"/>
                  </a:lnTo>
                  <a:lnTo>
                    <a:pt x="99056" y="264644"/>
                  </a:lnTo>
                  <a:lnTo>
                    <a:pt x="106037" y="214895"/>
                  </a:lnTo>
                  <a:lnTo>
                    <a:pt x="105685" y="210756"/>
                  </a:lnTo>
                  <a:lnTo>
                    <a:pt x="104527" y="211696"/>
                  </a:lnTo>
                  <a:lnTo>
                    <a:pt x="102829" y="216019"/>
                  </a:lnTo>
                  <a:lnTo>
                    <a:pt x="111315" y="274653"/>
                  </a:lnTo>
                  <a:lnTo>
                    <a:pt x="119083" y="305430"/>
                  </a:lnTo>
                  <a:lnTo>
                    <a:pt x="119006" y="309945"/>
                  </a:lnTo>
                  <a:lnTo>
                    <a:pt x="117104" y="311105"/>
                  </a:lnTo>
                  <a:lnTo>
                    <a:pt x="113988" y="310029"/>
                  </a:lnTo>
                  <a:lnTo>
                    <a:pt x="112835" y="306539"/>
                  </a:lnTo>
                  <a:lnTo>
                    <a:pt x="116077" y="28291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7572154" y="6490418"/>
              <a:ext cx="16643" cy="24241"/>
            </a:xfrm>
            <a:custGeom>
              <a:avLst/>
              <a:gdLst/>
              <a:ahLst/>
              <a:cxnLst/>
              <a:rect l="0" t="0" r="0" b="0"/>
              <a:pathLst>
                <a:path w="16643" h="24241">
                  <a:moveTo>
                    <a:pt x="16642" y="0"/>
                  </a:moveTo>
                  <a:lnTo>
                    <a:pt x="16642" y="24240"/>
                  </a:lnTo>
                  <a:lnTo>
                    <a:pt x="0" y="1664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7231732" y="6407207"/>
              <a:ext cx="154334" cy="450224"/>
            </a:xfrm>
            <a:custGeom>
              <a:avLst/>
              <a:gdLst/>
              <a:ahLst/>
              <a:cxnLst/>
              <a:rect l="0" t="0" r="0" b="0"/>
              <a:pathLst>
                <a:path w="154334" h="450224">
                  <a:moveTo>
                    <a:pt x="107432" y="0"/>
                  </a:moveTo>
                  <a:lnTo>
                    <a:pt x="83988" y="62093"/>
                  </a:lnTo>
                  <a:lnTo>
                    <a:pt x="68801" y="115734"/>
                  </a:lnTo>
                  <a:lnTo>
                    <a:pt x="50341" y="169460"/>
                  </a:lnTo>
                  <a:lnTo>
                    <a:pt x="37182" y="224704"/>
                  </a:lnTo>
                  <a:lnTo>
                    <a:pt x="19286" y="281072"/>
                  </a:lnTo>
                  <a:lnTo>
                    <a:pt x="4887" y="342781"/>
                  </a:lnTo>
                  <a:lnTo>
                    <a:pt x="0" y="401724"/>
                  </a:lnTo>
                  <a:lnTo>
                    <a:pt x="3822" y="446506"/>
                  </a:lnTo>
                  <a:lnTo>
                    <a:pt x="6000" y="450223"/>
                  </a:lnTo>
                  <a:lnTo>
                    <a:pt x="8375" y="449928"/>
                  </a:lnTo>
                  <a:lnTo>
                    <a:pt x="13481" y="442204"/>
                  </a:lnTo>
                  <a:lnTo>
                    <a:pt x="32564" y="379155"/>
                  </a:lnTo>
                  <a:lnTo>
                    <a:pt x="43643" y="326581"/>
                  </a:lnTo>
                  <a:lnTo>
                    <a:pt x="60452" y="271681"/>
                  </a:lnTo>
                  <a:lnTo>
                    <a:pt x="73634" y="216320"/>
                  </a:lnTo>
                  <a:lnTo>
                    <a:pt x="85142" y="160869"/>
                  </a:lnTo>
                  <a:lnTo>
                    <a:pt x="109041" y="100827"/>
                  </a:lnTo>
                  <a:lnTo>
                    <a:pt x="126386" y="60841"/>
                  </a:lnTo>
                  <a:lnTo>
                    <a:pt x="131163" y="54429"/>
                  </a:lnTo>
                  <a:lnTo>
                    <a:pt x="136197" y="52928"/>
                  </a:lnTo>
                  <a:lnTo>
                    <a:pt x="141402" y="54701"/>
                  </a:lnTo>
                  <a:lnTo>
                    <a:pt x="146721" y="58657"/>
                  </a:lnTo>
                  <a:lnTo>
                    <a:pt x="152631" y="72914"/>
                  </a:lnTo>
                  <a:lnTo>
                    <a:pt x="154333" y="90653"/>
                  </a:lnTo>
                  <a:lnTo>
                    <a:pt x="145500" y="133021"/>
                  </a:lnTo>
                  <a:lnTo>
                    <a:pt x="123243" y="187899"/>
                  </a:lnTo>
                  <a:lnTo>
                    <a:pt x="92359" y="245010"/>
                  </a:lnTo>
                  <a:lnTo>
                    <a:pt x="79468" y="254666"/>
                  </a:lnTo>
                  <a:lnTo>
                    <a:pt x="72148" y="258536"/>
                  </a:lnTo>
                  <a:lnTo>
                    <a:pt x="67267" y="257416"/>
                  </a:lnTo>
                  <a:lnTo>
                    <a:pt x="64013" y="252973"/>
                  </a:lnTo>
                  <a:lnTo>
                    <a:pt x="61844" y="246311"/>
                  </a:lnTo>
                  <a:lnTo>
                    <a:pt x="61900" y="231514"/>
                  </a:lnTo>
                  <a:lnTo>
                    <a:pt x="69469" y="199414"/>
                  </a:lnTo>
                  <a:lnTo>
                    <a:pt x="90791" y="1581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7441171" y="6465455"/>
              <a:ext cx="155947" cy="351221"/>
            </a:xfrm>
            <a:custGeom>
              <a:avLst/>
              <a:gdLst/>
              <a:ahLst/>
              <a:cxnLst/>
              <a:rect l="0" t="0" r="0" b="0"/>
              <a:pathLst>
                <a:path w="155947" h="351221">
                  <a:moveTo>
                    <a:pt x="155946" y="0"/>
                  </a:moveTo>
                  <a:lnTo>
                    <a:pt x="101005" y="15117"/>
                  </a:lnTo>
                  <a:lnTo>
                    <a:pt x="68271" y="29853"/>
                  </a:lnTo>
                  <a:lnTo>
                    <a:pt x="49487" y="43778"/>
                  </a:lnTo>
                  <a:lnTo>
                    <a:pt x="27734" y="76046"/>
                  </a:lnTo>
                  <a:lnTo>
                    <a:pt x="4070" y="132508"/>
                  </a:lnTo>
                  <a:lnTo>
                    <a:pt x="0" y="192869"/>
                  </a:lnTo>
                  <a:lnTo>
                    <a:pt x="3930" y="247194"/>
                  </a:lnTo>
                  <a:lnTo>
                    <a:pt x="8191" y="308321"/>
                  </a:lnTo>
                  <a:lnTo>
                    <a:pt x="17661" y="347928"/>
                  </a:lnTo>
                  <a:lnTo>
                    <a:pt x="20302" y="351220"/>
                  </a:lnTo>
                  <a:lnTo>
                    <a:pt x="22987" y="350641"/>
                  </a:lnTo>
                  <a:lnTo>
                    <a:pt x="28435" y="342602"/>
                  </a:lnTo>
                  <a:lnTo>
                    <a:pt x="56829" y="284247"/>
                  </a:lnTo>
                  <a:lnTo>
                    <a:pt x="83386" y="224746"/>
                  </a:lnTo>
                  <a:lnTo>
                    <a:pt x="95175" y="180608"/>
                  </a:lnTo>
                  <a:lnTo>
                    <a:pt x="96016" y="170331"/>
                  </a:lnTo>
                  <a:lnTo>
                    <a:pt x="92879" y="163481"/>
                  </a:lnTo>
                  <a:lnTo>
                    <a:pt x="87089" y="158913"/>
                  </a:lnTo>
                  <a:lnTo>
                    <a:pt x="79530" y="155868"/>
                  </a:lnTo>
                  <a:lnTo>
                    <a:pt x="72643" y="155687"/>
                  </a:lnTo>
                  <a:lnTo>
                    <a:pt x="60059" y="160417"/>
                  </a:lnTo>
                  <a:lnTo>
                    <a:pt x="42578" y="177895"/>
                  </a:lnTo>
                  <a:lnTo>
                    <a:pt x="39686" y="185165"/>
                  </a:lnTo>
                  <a:lnTo>
                    <a:pt x="38940" y="200638"/>
                  </a:lnTo>
                  <a:lnTo>
                    <a:pt x="44155" y="214296"/>
                  </a:lnTo>
                  <a:lnTo>
                    <a:pt x="48135" y="220528"/>
                  </a:lnTo>
                  <a:lnTo>
                    <a:pt x="54486" y="224681"/>
                  </a:lnTo>
                  <a:lnTo>
                    <a:pt x="71405" y="229297"/>
                  </a:lnTo>
                  <a:lnTo>
                    <a:pt x="76472" y="234225"/>
                  </a:lnTo>
                  <a:lnTo>
                    <a:pt x="78924" y="241209"/>
                  </a:lnTo>
                  <a:lnTo>
                    <a:pt x="79184" y="257907"/>
                  </a:lnTo>
                  <a:lnTo>
                    <a:pt x="76218" y="274574"/>
                  </a:lnTo>
                  <a:lnTo>
                    <a:pt x="74132" y="279204"/>
                  </a:lnTo>
                  <a:lnTo>
                    <a:pt x="71818" y="281366"/>
                  </a:lnTo>
                  <a:lnTo>
                    <a:pt x="64414" y="28291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632401" y="6464059"/>
              <a:ext cx="180251" cy="367523"/>
            </a:xfrm>
            <a:custGeom>
              <a:avLst/>
              <a:gdLst/>
              <a:ahLst/>
              <a:cxnLst/>
              <a:rect l="0" t="0" r="0" b="0"/>
              <a:pathLst>
                <a:path w="180251" h="367523">
                  <a:moveTo>
                    <a:pt x="47926" y="51322"/>
                  </a:moveTo>
                  <a:lnTo>
                    <a:pt x="41283" y="109019"/>
                  </a:lnTo>
                  <a:lnTo>
                    <a:pt x="28367" y="165187"/>
                  </a:lnTo>
                  <a:lnTo>
                    <a:pt x="19020" y="224676"/>
                  </a:lnTo>
                  <a:lnTo>
                    <a:pt x="8864" y="277154"/>
                  </a:lnTo>
                  <a:lnTo>
                    <a:pt x="3445" y="301779"/>
                  </a:lnTo>
                  <a:lnTo>
                    <a:pt x="1630" y="305202"/>
                  </a:lnTo>
                  <a:lnTo>
                    <a:pt x="420" y="302861"/>
                  </a:lnTo>
                  <a:lnTo>
                    <a:pt x="0" y="288857"/>
                  </a:lnTo>
                  <a:lnTo>
                    <a:pt x="6569" y="228263"/>
                  </a:lnTo>
                  <a:lnTo>
                    <a:pt x="17705" y="184344"/>
                  </a:lnTo>
                  <a:lnTo>
                    <a:pt x="36140" y="128970"/>
                  </a:lnTo>
                  <a:lnTo>
                    <a:pt x="54338" y="69059"/>
                  </a:lnTo>
                  <a:lnTo>
                    <a:pt x="83333" y="22086"/>
                  </a:lnTo>
                  <a:lnTo>
                    <a:pt x="98796" y="8125"/>
                  </a:lnTo>
                  <a:lnTo>
                    <a:pt x="106803" y="3109"/>
                  </a:lnTo>
                  <a:lnTo>
                    <a:pt x="123096" y="0"/>
                  </a:lnTo>
                  <a:lnTo>
                    <a:pt x="131324" y="465"/>
                  </a:lnTo>
                  <a:lnTo>
                    <a:pt x="138658" y="5398"/>
                  </a:lnTo>
                  <a:lnTo>
                    <a:pt x="156890" y="32578"/>
                  </a:lnTo>
                  <a:lnTo>
                    <a:pt x="174889" y="80425"/>
                  </a:lnTo>
                  <a:lnTo>
                    <a:pt x="180250" y="134712"/>
                  </a:lnTo>
                  <a:lnTo>
                    <a:pt x="174313" y="190029"/>
                  </a:lnTo>
                  <a:lnTo>
                    <a:pt x="157072" y="245483"/>
                  </a:lnTo>
                  <a:lnTo>
                    <a:pt x="137013" y="307631"/>
                  </a:lnTo>
                  <a:lnTo>
                    <a:pt x="124043" y="329333"/>
                  </a:lnTo>
                  <a:lnTo>
                    <a:pt x="103095" y="352308"/>
                  </a:lnTo>
                  <a:lnTo>
                    <a:pt x="81211" y="36752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696970" y="6573628"/>
              <a:ext cx="141459" cy="83212"/>
            </a:xfrm>
            <a:custGeom>
              <a:avLst/>
              <a:gdLst/>
              <a:ahLst/>
              <a:cxnLst/>
              <a:rect l="0" t="0" r="0" b="0"/>
              <a:pathLst>
                <a:path w="141459" h="83212">
                  <a:moveTo>
                    <a:pt x="0" y="0"/>
                  </a:moveTo>
                  <a:lnTo>
                    <a:pt x="57866" y="46285"/>
                  </a:lnTo>
                  <a:lnTo>
                    <a:pt x="116975" y="73197"/>
                  </a:lnTo>
                  <a:lnTo>
                    <a:pt x="141458" y="832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8183928" y="6546795"/>
              <a:ext cx="217501" cy="251503"/>
            </a:xfrm>
            <a:custGeom>
              <a:avLst/>
              <a:gdLst/>
              <a:ahLst/>
              <a:cxnLst/>
              <a:rect l="0" t="0" r="0" b="0"/>
              <a:pathLst>
                <a:path w="217501" h="251503">
                  <a:moveTo>
                    <a:pt x="95515" y="35154"/>
                  </a:moveTo>
                  <a:lnTo>
                    <a:pt x="67934" y="11991"/>
                  </a:lnTo>
                  <a:lnTo>
                    <a:pt x="44813" y="452"/>
                  </a:lnTo>
                  <a:lnTo>
                    <a:pt x="37675" y="0"/>
                  </a:lnTo>
                  <a:lnTo>
                    <a:pt x="24813" y="4429"/>
                  </a:lnTo>
                  <a:lnTo>
                    <a:pt x="21568" y="10047"/>
                  </a:lnTo>
                  <a:lnTo>
                    <a:pt x="20428" y="26153"/>
                  </a:lnTo>
                  <a:lnTo>
                    <a:pt x="24984" y="51595"/>
                  </a:lnTo>
                  <a:lnTo>
                    <a:pt x="51382" y="110032"/>
                  </a:lnTo>
                  <a:lnTo>
                    <a:pt x="78319" y="170756"/>
                  </a:lnTo>
                  <a:lnTo>
                    <a:pt x="82326" y="190651"/>
                  </a:lnTo>
                  <a:lnTo>
                    <a:pt x="81024" y="208740"/>
                  </a:lnTo>
                  <a:lnTo>
                    <a:pt x="77533" y="213748"/>
                  </a:lnTo>
                  <a:lnTo>
                    <a:pt x="72432" y="216163"/>
                  </a:lnTo>
                  <a:lnTo>
                    <a:pt x="66258" y="216847"/>
                  </a:lnTo>
                  <a:lnTo>
                    <a:pt x="54467" y="212678"/>
                  </a:lnTo>
                  <a:lnTo>
                    <a:pt x="32502" y="202399"/>
                  </a:lnTo>
                  <a:lnTo>
                    <a:pt x="14810" y="195469"/>
                  </a:lnTo>
                  <a:lnTo>
                    <a:pt x="782" y="186226"/>
                  </a:lnTo>
                  <a:lnTo>
                    <a:pt x="0" y="182097"/>
                  </a:lnTo>
                  <a:lnTo>
                    <a:pt x="3178" y="178419"/>
                  </a:lnTo>
                  <a:lnTo>
                    <a:pt x="8994" y="175044"/>
                  </a:lnTo>
                  <a:lnTo>
                    <a:pt x="39265" y="170292"/>
                  </a:lnTo>
                  <a:lnTo>
                    <a:pt x="99377" y="175631"/>
                  </a:lnTo>
                  <a:lnTo>
                    <a:pt x="138089" y="168851"/>
                  </a:lnTo>
                  <a:lnTo>
                    <a:pt x="173260" y="154794"/>
                  </a:lnTo>
                  <a:lnTo>
                    <a:pt x="192938" y="141027"/>
                  </a:lnTo>
                  <a:lnTo>
                    <a:pt x="205999" y="125663"/>
                  </a:lnTo>
                  <a:lnTo>
                    <a:pt x="213962" y="108665"/>
                  </a:lnTo>
                  <a:lnTo>
                    <a:pt x="217500" y="88782"/>
                  </a:lnTo>
                  <a:lnTo>
                    <a:pt x="215670" y="80152"/>
                  </a:lnTo>
                  <a:lnTo>
                    <a:pt x="206240" y="65632"/>
                  </a:lnTo>
                  <a:lnTo>
                    <a:pt x="185337" y="47061"/>
                  </a:lnTo>
                  <a:lnTo>
                    <a:pt x="177586" y="44017"/>
                  </a:lnTo>
                  <a:lnTo>
                    <a:pt x="161577" y="43100"/>
                  </a:lnTo>
                  <a:lnTo>
                    <a:pt x="154349" y="45999"/>
                  </a:lnTo>
                  <a:lnTo>
                    <a:pt x="141388" y="56616"/>
                  </a:lnTo>
                  <a:lnTo>
                    <a:pt x="134394" y="75512"/>
                  </a:lnTo>
                  <a:lnTo>
                    <a:pt x="129905" y="129727"/>
                  </a:lnTo>
                  <a:lnTo>
                    <a:pt x="136586" y="175775"/>
                  </a:lnTo>
                  <a:lnTo>
                    <a:pt x="159970" y="232192"/>
                  </a:lnTo>
                  <a:lnTo>
                    <a:pt x="167147" y="238629"/>
                  </a:lnTo>
                  <a:lnTo>
                    <a:pt x="203689" y="25150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8377756" y="6657995"/>
              <a:ext cx="292777" cy="112560"/>
            </a:xfrm>
            <a:custGeom>
              <a:avLst/>
              <a:gdLst/>
              <a:ahLst/>
              <a:cxnLst/>
              <a:rect l="0" t="0" r="0" b="0"/>
              <a:pathLst>
                <a:path w="292777" h="112560">
                  <a:moveTo>
                    <a:pt x="93071" y="7165"/>
                  </a:moveTo>
                  <a:lnTo>
                    <a:pt x="63450" y="578"/>
                  </a:lnTo>
                  <a:lnTo>
                    <a:pt x="53908" y="0"/>
                  </a:lnTo>
                  <a:lnTo>
                    <a:pt x="38374" y="4289"/>
                  </a:lnTo>
                  <a:lnTo>
                    <a:pt x="25307" y="13283"/>
                  </a:lnTo>
                  <a:lnTo>
                    <a:pt x="8479" y="33941"/>
                  </a:lnTo>
                  <a:lnTo>
                    <a:pt x="617" y="49575"/>
                  </a:lnTo>
                  <a:lnTo>
                    <a:pt x="0" y="56704"/>
                  </a:lnTo>
                  <a:lnTo>
                    <a:pt x="4246" y="69554"/>
                  </a:lnTo>
                  <a:lnTo>
                    <a:pt x="17227" y="78964"/>
                  </a:lnTo>
                  <a:lnTo>
                    <a:pt x="25867" y="82768"/>
                  </a:lnTo>
                  <a:lnTo>
                    <a:pt x="42862" y="84529"/>
                  </a:lnTo>
                  <a:lnTo>
                    <a:pt x="51278" y="83704"/>
                  </a:lnTo>
                  <a:lnTo>
                    <a:pt x="65559" y="87718"/>
                  </a:lnTo>
                  <a:lnTo>
                    <a:pt x="71956" y="91378"/>
                  </a:lnTo>
                  <a:lnTo>
                    <a:pt x="75296" y="96591"/>
                  </a:lnTo>
                  <a:lnTo>
                    <a:pt x="76541" y="109779"/>
                  </a:lnTo>
                  <a:lnTo>
                    <a:pt x="79277" y="112557"/>
                  </a:lnTo>
                  <a:lnTo>
                    <a:pt x="83876" y="112559"/>
                  </a:lnTo>
                  <a:lnTo>
                    <a:pt x="95456" y="107632"/>
                  </a:lnTo>
                  <a:lnTo>
                    <a:pt x="106767" y="99277"/>
                  </a:lnTo>
                  <a:lnTo>
                    <a:pt x="140209" y="53664"/>
                  </a:lnTo>
                  <a:lnTo>
                    <a:pt x="142987" y="52957"/>
                  </a:lnTo>
                  <a:lnTo>
                    <a:pt x="143915" y="56184"/>
                  </a:lnTo>
                  <a:lnTo>
                    <a:pt x="138761" y="83519"/>
                  </a:lnTo>
                  <a:lnTo>
                    <a:pt x="131470" y="107451"/>
                  </a:lnTo>
                  <a:lnTo>
                    <a:pt x="131614" y="110080"/>
                  </a:lnTo>
                  <a:lnTo>
                    <a:pt x="133559" y="109059"/>
                  </a:lnTo>
                  <a:lnTo>
                    <a:pt x="170026" y="68975"/>
                  </a:lnTo>
                  <a:lnTo>
                    <a:pt x="197953" y="51778"/>
                  </a:lnTo>
                  <a:lnTo>
                    <a:pt x="234067" y="43806"/>
                  </a:lnTo>
                  <a:lnTo>
                    <a:pt x="255588" y="46872"/>
                  </a:lnTo>
                  <a:lnTo>
                    <a:pt x="292776" y="5709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8608395" y="6539161"/>
              <a:ext cx="268139" cy="375631"/>
            </a:xfrm>
            <a:custGeom>
              <a:avLst/>
              <a:gdLst/>
              <a:ahLst/>
              <a:cxnLst/>
              <a:rect l="0" t="0" r="0" b="0"/>
              <a:pathLst>
                <a:path w="268139" h="375631">
                  <a:moveTo>
                    <a:pt x="128706" y="192567"/>
                  </a:moveTo>
                  <a:lnTo>
                    <a:pt x="67858" y="178175"/>
                  </a:lnTo>
                  <a:lnTo>
                    <a:pt x="38869" y="179057"/>
                  </a:lnTo>
                  <a:lnTo>
                    <a:pt x="29983" y="180787"/>
                  </a:lnTo>
                  <a:lnTo>
                    <a:pt x="15179" y="190105"/>
                  </a:lnTo>
                  <a:lnTo>
                    <a:pt x="8643" y="196473"/>
                  </a:lnTo>
                  <a:lnTo>
                    <a:pt x="1379" y="215876"/>
                  </a:lnTo>
                  <a:lnTo>
                    <a:pt x="0" y="238984"/>
                  </a:lnTo>
                  <a:lnTo>
                    <a:pt x="5551" y="261583"/>
                  </a:lnTo>
                  <a:lnTo>
                    <a:pt x="23491" y="290679"/>
                  </a:lnTo>
                  <a:lnTo>
                    <a:pt x="50789" y="316867"/>
                  </a:lnTo>
                  <a:lnTo>
                    <a:pt x="71578" y="326399"/>
                  </a:lnTo>
                  <a:lnTo>
                    <a:pt x="82299" y="328941"/>
                  </a:lnTo>
                  <a:lnTo>
                    <a:pt x="106540" y="326835"/>
                  </a:lnTo>
                  <a:lnTo>
                    <a:pt x="129948" y="318810"/>
                  </a:lnTo>
                  <a:lnTo>
                    <a:pt x="153524" y="298698"/>
                  </a:lnTo>
                  <a:lnTo>
                    <a:pt x="183795" y="254449"/>
                  </a:lnTo>
                  <a:lnTo>
                    <a:pt x="205279" y="200636"/>
                  </a:lnTo>
                  <a:lnTo>
                    <a:pt x="213590" y="177662"/>
                  </a:lnTo>
                  <a:lnTo>
                    <a:pt x="223780" y="116046"/>
                  </a:lnTo>
                  <a:lnTo>
                    <a:pt x="220971" y="58389"/>
                  </a:lnTo>
                  <a:lnTo>
                    <a:pt x="213161" y="18339"/>
                  </a:lnTo>
                  <a:lnTo>
                    <a:pt x="204456" y="795"/>
                  </a:lnTo>
                  <a:lnTo>
                    <a:pt x="202320" y="0"/>
                  </a:lnTo>
                  <a:lnTo>
                    <a:pt x="202412" y="11444"/>
                  </a:lnTo>
                  <a:lnTo>
                    <a:pt x="215073" y="71182"/>
                  </a:lnTo>
                  <a:lnTo>
                    <a:pt x="235195" y="126085"/>
                  </a:lnTo>
                  <a:lnTo>
                    <a:pt x="250526" y="187202"/>
                  </a:lnTo>
                  <a:lnTo>
                    <a:pt x="264587" y="244926"/>
                  </a:lnTo>
                  <a:lnTo>
                    <a:pt x="268138" y="289579"/>
                  </a:lnTo>
                  <a:lnTo>
                    <a:pt x="255874" y="348640"/>
                  </a:lnTo>
                  <a:lnTo>
                    <a:pt x="245200" y="37563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701374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 Light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Josef Noll</dc:creator>
  <cp:lastModifiedBy>Josef Noll</cp:lastModifiedBy>
  <cp:revision>1</cp:revision>
  <dcterms:created xsi:type="dcterms:W3CDTF">2015-01-05T14:53:52Z</dcterms:created>
  <dcterms:modified xsi:type="dcterms:W3CDTF">2015-01-05T14:53:53Z</dcterms:modified>
</cp:coreProperties>
</file>