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6"/>
  </p:notesMasterIdLst>
  <p:sldIdLst>
    <p:sldId id="256" r:id="rId2"/>
    <p:sldId id="262" r:id="rId3"/>
    <p:sldId id="263" r:id="rId4"/>
    <p:sldId id="258" r:id="rId5"/>
    <p:sldId id="264" r:id="rId6"/>
    <p:sldId id="266" r:id="rId7"/>
    <p:sldId id="267" r:id="rId8"/>
    <p:sldId id="265" r:id="rId9"/>
    <p:sldId id="268" r:id="rId10"/>
    <p:sldId id="269" r:id="rId11"/>
    <p:sldId id="270" r:id="rId12"/>
    <p:sldId id="260" r:id="rId13"/>
    <p:sldId id="261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6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117B6-4616-4EF3-9DCC-624BBB3A6DA1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A930F-6782-4339-8C97-0A313E34A7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7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A930F-6782-4339-8C97-0A313E34A7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A930F-6782-4339-8C97-0A313E34A7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5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4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9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9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3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1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0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1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6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60C4-1E95-4D14-B4FB-E613D3E8FB15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9B2D-AEF2-4A62-96E2-4E3048DF6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5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droidauthority.com/what-is-nfc-270730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NFC Security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20977" y="2318905"/>
            <a:ext cx="6567055" cy="368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What is NFC?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NFC Possible Security Attacks.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NFC Security </a:t>
            </a:r>
            <a:r>
              <a:rPr lang="en-US" sz="2000" dirty="0" smtClean="0"/>
              <a:t>Attacks </a:t>
            </a:r>
            <a:r>
              <a:rPr lang="en-US" sz="2000" dirty="0"/>
              <a:t>C</a:t>
            </a:r>
            <a:r>
              <a:rPr lang="en-US" sz="2000" dirty="0" smtClean="0"/>
              <a:t>ountermeasures.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Conclusion.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References.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1805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Data insertion possible countermeasures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Answering </a:t>
            </a:r>
            <a:r>
              <a:rPr lang="en-US" sz="2000" dirty="0"/>
              <a:t>device answers </a:t>
            </a:r>
            <a:r>
              <a:rPr lang="en-US" sz="2000" dirty="0" smtClean="0"/>
              <a:t>with </a:t>
            </a:r>
            <a:r>
              <a:rPr lang="en-US" sz="2000" dirty="0"/>
              <a:t>no delay</a:t>
            </a:r>
            <a:r>
              <a:rPr lang="en-US" sz="2000" dirty="0" smtClean="0"/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Answering device listen (monitor) channel </a:t>
            </a:r>
            <a:r>
              <a:rPr lang="en-US" sz="2000" dirty="0"/>
              <a:t>during </a:t>
            </a:r>
            <a:r>
              <a:rPr lang="en-US" sz="2000" dirty="0" smtClean="0"/>
              <a:t>communication time.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Secure channel </a:t>
            </a:r>
            <a:r>
              <a:rPr lang="en-US" sz="2000" dirty="0"/>
              <a:t>between devices (</a:t>
            </a:r>
            <a:r>
              <a:rPr lang="en-US" sz="2000" dirty="0" err="1" smtClean="0"/>
              <a:t>Diffie</a:t>
            </a:r>
            <a:r>
              <a:rPr lang="en-US" sz="2000" dirty="0" smtClean="0"/>
              <a:t>-Hellmann).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920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 Stealing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Data of card </a:t>
            </a:r>
            <a:r>
              <a:rPr lang="en-US" sz="2000" dirty="0"/>
              <a:t>integrated with passive NFC </a:t>
            </a:r>
            <a:r>
              <a:rPr lang="en-US" sz="2000" dirty="0" smtClean="0"/>
              <a:t>chip could be stolen using related application.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E.g. credit card data.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Attack need to be within card communication range.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Countermeasures: using of special card case, cover it with aluminum and installation Antivirus on the mobile phone.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650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Conclusions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087582" y="2318905"/>
            <a:ext cx="6567055" cy="5224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NFC is not full secure.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Recommendation: smart credit card should be replaced with old fashion one.</a:t>
            </a:r>
          </a:p>
          <a:p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Antivirus should be installed on NFC enabled devices.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Smart poster distribution should be </a:t>
            </a:r>
            <a:r>
              <a:rPr lang="en-US" sz="2000" dirty="0" smtClean="0"/>
              <a:t>controlled.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NFC security countermeasures have to be considered parallel to enabling NFC.</a:t>
            </a: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9004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E. </a:t>
            </a:r>
            <a:r>
              <a:rPr lang="en-US" sz="2000" dirty="0" err="1"/>
              <a:t>Haselsteiner</a:t>
            </a:r>
            <a:r>
              <a:rPr lang="en-US" sz="2000" dirty="0"/>
              <a:t> and K. </a:t>
            </a:r>
            <a:r>
              <a:rPr lang="en-US" sz="2000" dirty="0" err="1"/>
              <a:t>Breitfuß</a:t>
            </a:r>
            <a:r>
              <a:rPr lang="en-US" sz="2000" dirty="0"/>
              <a:t>. Security in near field communication. Workshop on RFID Security, 2006</a:t>
            </a:r>
            <a:r>
              <a:rPr lang="en-US" sz="2000" dirty="0" smtClean="0"/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://www.androidauthority.com/what-is-nfc-270730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, 10-09-2014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C. </a:t>
            </a:r>
            <a:r>
              <a:rPr lang="en-US" sz="2000" dirty="0" err="1"/>
              <a:t>Mulliner</a:t>
            </a:r>
            <a:r>
              <a:rPr lang="en-US" sz="2000" dirty="0"/>
              <a:t>, "Vulnerability Analysis and Attacks on NFC-enabled Mobile Phones," in Proceedings of the International Conference on Availability, Reliability and Security (ARES '09), pp. 695-700, 2009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699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731" y="3462819"/>
            <a:ext cx="7033847" cy="787736"/>
          </a:xfrm>
        </p:spPr>
        <p:txBody>
          <a:bodyPr>
            <a:noAutofit/>
          </a:bodyPr>
          <a:lstStyle/>
          <a:p>
            <a:r>
              <a:rPr lang="en-US" sz="6000" dirty="0" smtClean="0"/>
              <a:t>Thank you for your attention</a:t>
            </a:r>
            <a:endParaRPr lang="en-US" sz="6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77322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NFC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NFC (Near Field Communication</a:t>
            </a:r>
            <a:r>
              <a:rPr lang="en-US" sz="2000" dirty="0" smtClean="0"/>
              <a:t>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Short range contactless communication between devices (at least one transmission device, e.g. public transport card </a:t>
            </a:r>
            <a:r>
              <a:rPr lang="en-US" sz="2000" dirty="0" smtClean="0"/>
              <a:t>readers).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 </a:t>
            </a:r>
            <a:r>
              <a:rPr lang="en-US" sz="2000" dirty="0" smtClean="0"/>
              <a:t>NFC communication configuration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Active - Active: RF field are alternatively generated.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Active-Passive: RF field generated by first device.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Passive-Active: RF field generated by second device</a:t>
            </a:r>
          </a:p>
        </p:txBody>
      </p:sp>
    </p:spTree>
    <p:extLst>
      <p:ext uri="{BB962C8B-B14F-4D97-AF65-F5344CB8AC3E}">
        <p14:creationId xmlns:p14="http://schemas.microsoft.com/office/powerpoint/2010/main" val="272517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NFC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 </a:t>
            </a:r>
            <a:r>
              <a:rPr lang="en-US" sz="2000" dirty="0" smtClean="0"/>
              <a:t>NFC operational mode 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Read/write </a:t>
            </a:r>
            <a:r>
              <a:rPr lang="en-US" sz="2000" dirty="0" smtClean="0"/>
              <a:t>mode: active device links up with another device to read information (smart mobile - </a:t>
            </a:r>
            <a:r>
              <a:rPr lang="en-US" sz="2000" dirty="0"/>
              <a:t>NFC </a:t>
            </a:r>
            <a:r>
              <a:rPr lang="en-US" sz="2000" dirty="0" smtClean="0"/>
              <a:t>tag)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Peer-to-peer mode: </a:t>
            </a:r>
            <a:r>
              <a:rPr lang="en-US" sz="2000" dirty="0"/>
              <a:t>both devices switch </a:t>
            </a:r>
            <a:r>
              <a:rPr lang="en-US" sz="2000" dirty="0" smtClean="0"/>
              <a:t>between active (sending data), and passive (receiving data).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Card emulation: using NFC device as credit card.</a:t>
            </a:r>
          </a:p>
        </p:txBody>
      </p:sp>
    </p:spTree>
    <p:extLst>
      <p:ext uri="{BB962C8B-B14F-4D97-AF65-F5344CB8AC3E}">
        <p14:creationId xmlns:p14="http://schemas.microsoft.com/office/powerpoint/2010/main" val="157250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NFC Possible Security Attacks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20977" y="2355786"/>
            <a:ext cx="6567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Smart Poster </a:t>
            </a:r>
            <a:r>
              <a:rPr lang="en-US" sz="2000" dirty="0" smtClean="0"/>
              <a:t>URL Spoofing.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RF signal eavesdropping attack.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Data </a:t>
            </a:r>
            <a:r>
              <a:rPr lang="en-US" sz="2000" dirty="0" smtClean="0"/>
              <a:t>Corruption and data insertion.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Data stealing.</a:t>
            </a:r>
          </a:p>
        </p:txBody>
      </p:sp>
    </p:spTree>
    <p:extLst>
      <p:ext uri="{BB962C8B-B14F-4D97-AF65-F5344CB8AC3E}">
        <p14:creationId xmlns:p14="http://schemas.microsoft.com/office/powerpoint/2010/main" val="30528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Smart poster URL spoofing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20977" y="5246663"/>
            <a:ext cx="6567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Possible countermeasure: mark the URL in special way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232" y="2213484"/>
            <a:ext cx="45815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Smart poster URL spoofing Consequences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648148" y="2246336"/>
            <a:ext cx="65670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Run </a:t>
            </a:r>
            <a:r>
              <a:rPr lang="en-US" sz="2000" dirty="0"/>
              <a:t>man in the </a:t>
            </a:r>
            <a:r>
              <a:rPr lang="en-US" sz="2000" dirty="0" smtClean="0"/>
              <a:t>middle </a:t>
            </a:r>
            <a:r>
              <a:rPr lang="en-US" sz="2000" dirty="0"/>
              <a:t>attack </a:t>
            </a:r>
            <a:r>
              <a:rPr lang="en-US" sz="2000" dirty="0" smtClean="0"/>
              <a:t>by loading a malicious website =&gt; and steal credential or </a:t>
            </a:r>
            <a:r>
              <a:rPr lang="en-US" sz="2000" dirty="0"/>
              <a:t>inject </a:t>
            </a:r>
            <a:r>
              <a:rPr lang="en-US" sz="2000" dirty="0" smtClean="0"/>
              <a:t>malicious contents.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Attacking The Mobile Telephony </a:t>
            </a:r>
            <a:r>
              <a:rPr lang="en-US" sz="2000" dirty="0" smtClean="0"/>
              <a:t>Service.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0549" y="3310768"/>
            <a:ext cx="4467225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Smart poster URL spoofing Consequences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648148" y="2246336"/>
            <a:ext cx="6567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NFC Worm injection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Denial-of-Service Attacks: touch NFC-Tag =&gt; mobile crash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6306" y="2700024"/>
            <a:ext cx="4419600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RF signal eavesdropping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RF Signal eavesdropping: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How </a:t>
            </a:r>
            <a:r>
              <a:rPr lang="en-US" sz="2000" dirty="0"/>
              <a:t>close an attacker </a:t>
            </a:r>
            <a:r>
              <a:rPr lang="en-US" sz="2000" dirty="0" smtClean="0"/>
              <a:t>need to be, based on many things:</a:t>
            </a:r>
          </a:p>
          <a:p>
            <a:pPr lvl="1"/>
            <a:r>
              <a:rPr lang="en-US" sz="2000" dirty="0" smtClean="0"/>
              <a:t>RF characteristics of sender device, attacker antenna, attack receiver, attacker signal RF decoder, power send by NFC device, attacker location. </a:t>
            </a:r>
          </a:p>
          <a:p>
            <a:pPr lvl="1"/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In general, sending device in active mode =&gt; 10m, when it in passive mode =&gt; 1 m.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Possible countermeasure: establish </a:t>
            </a:r>
            <a:r>
              <a:rPr lang="en-US" sz="2000" dirty="0"/>
              <a:t>a secure </a:t>
            </a:r>
            <a:r>
              <a:rPr lang="en-US" sz="2000" dirty="0" smtClean="0"/>
              <a:t>channel.</a:t>
            </a:r>
            <a:endParaRPr lang="en-US" sz="20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593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582" y="1259668"/>
            <a:ext cx="7033847" cy="78773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Data corruption and insertion</a:t>
            </a:r>
            <a:endParaRPr lang="en-US" sz="4000" dirty="0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087582" y="2054331"/>
            <a:ext cx="7033847" cy="784120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375757" y="2318905"/>
            <a:ext cx="65670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In data corruption transmit valid frequency of data spectrum at correct time.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corruption power is bigger than sender power =&gt; detectable.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In </a:t>
            </a:r>
            <a:r>
              <a:rPr lang="en-US" sz="2000" dirty="0"/>
              <a:t>data insertion: only, </a:t>
            </a:r>
            <a:r>
              <a:rPr lang="en-US" sz="2000" dirty="0" smtClean="0"/>
              <a:t>inserted </a:t>
            </a:r>
            <a:r>
              <a:rPr lang="en-US" sz="2000" dirty="0"/>
              <a:t>data </a:t>
            </a:r>
            <a:r>
              <a:rPr lang="en-US" sz="2000" dirty="0" smtClean="0"/>
              <a:t>transmitted </a:t>
            </a:r>
            <a:r>
              <a:rPr lang="en-US" sz="2000" dirty="0"/>
              <a:t>before the </a:t>
            </a:r>
            <a:r>
              <a:rPr lang="en-US" sz="2000" dirty="0" smtClean="0"/>
              <a:t>original device </a:t>
            </a:r>
            <a:r>
              <a:rPr lang="en-US" sz="2000" dirty="0"/>
              <a:t>starts with the answer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/>
              <a:t>data streams </a:t>
            </a:r>
            <a:r>
              <a:rPr lang="en-US" sz="2000" dirty="0" smtClean="0"/>
              <a:t>overlap =&gt; data corruption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149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1045</TotalTime>
  <Words>457</Words>
  <Application>Microsoft Office PowerPoint</Application>
  <PresentationFormat>On-screen Show (4:3)</PresentationFormat>
  <Paragraphs>102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NFC Security</vt:lpstr>
      <vt:lpstr>What is NFC</vt:lpstr>
      <vt:lpstr>What is NFC</vt:lpstr>
      <vt:lpstr>NFC Possible Security Attacks</vt:lpstr>
      <vt:lpstr>Smart poster URL spoofing</vt:lpstr>
      <vt:lpstr>Smart poster URL spoofing Consequences</vt:lpstr>
      <vt:lpstr>Smart poster URL spoofing Consequences</vt:lpstr>
      <vt:lpstr>RF signal eavesdropping</vt:lpstr>
      <vt:lpstr>Data corruption and insertion</vt:lpstr>
      <vt:lpstr>Data insertion possible countermeasures</vt:lpstr>
      <vt:lpstr>Data Stealing</vt:lpstr>
      <vt:lpstr>Conclusions</vt:lpstr>
      <vt:lpstr>References</vt:lpstr>
      <vt:lpstr>Thank you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Seraj Fayyad</dc:creator>
  <cp:lastModifiedBy>seraj fayyad</cp:lastModifiedBy>
  <cp:revision>67</cp:revision>
  <dcterms:created xsi:type="dcterms:W3CDTF">2014-03-31T10:20:25Z</dcterms:created>
  <dcterms:modified xsi:type="dcterms:W3CDTF">2014-10-09T19:02:43Z</dcterms:modified>
</cp:coreProperties>
</file>